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gif" ContentType="image/gif"/>
  <Override PartName="/ppt/media/image26.png" ContentType="image/png"/>
  <Override PartName="/ppt/media/image13.svg" ContentType="image/svg"/>
  <Override PartName="/ppt/media/image24.png" ContentType="image/png"/>
  <Override PartName="/ppt/media/image11.svg" ContentType="image/svg"/>
  <Override PartName="/ppt/media/image31.gif" ContentType="image/gif"/>
  <Override PartName="/ppt/media/image22.png" ContentType="image/png"/>
  <Override PartName="/ppt/media/image20.png" ContentType="image/png"/>
  <Override PartName="/ppt/media/image18.png" ContentType="image/png"/>
  <Override PartName="/ppt/media/image17.svg" ContentType="image/svg"/>
  <Override PartName="/ppt/media/image19.svg" ContentType="image/svg"/>
  <Override PartName="/ppt/media/image7.svg" ContentType="image/svg"/>
  <Override PartName="/ppt/media/image9.svg" ContentType="image/svg"/>
  <Override PartName="/ppt/media/image21.svg" ContentType="image/svg"/>
  <Override PartName="/ppt/media/image41.gif" ContentType="image/gif"/>
  <Override PartName="/ppt/media/image1.png" ContentType="image/png"/>
  <Override PartName="/ppt/media/image33.png" ContentType="image/png"/>
  <Override PartName="/ppt/media/image35.png" ContentType="image/png"/>
  <Override PartName="/ppt/media/image30.svg" ContentType="image/svg"/>
  <Override PartName="/ppt/media/image27.svg" ContentType="image/svg"/>
  <Override PartName="/ppt/media/image8.png" ContentType="image/png"/>
  <Override PartName="/ppt/media/image32.png" ContentType="image/png"/>
  <Override PartName="/ppt/media/image10.png" ContentType="image/png"/>
  <Override PartName="/ppt/media/image2.svg" ContentType="image/svg"/>
  <Override PartName="/ppt/media/image34.svg" ContentType="image/svg"/>
  <Override PartName="/ppt/media/image37.png" ContentType="image/png"/>
  <Override PartName="/ppt/media/image39.png" ContentType="image/png"/>
  <Override PartName="/ppt/media/image40.svg" ContentType="image/svg"/>
  <Override PartName="/ppt/media/image36.svg" ContentType="image/svg"/>
  <Override PartName="/ppt/media/image12.png" ContentType="image/png"/>
  <Override PartName="/ppt/media/image5.svg" ContentType="image/svg"/>
  <Override PartName="/ppt/media/image23.svg" ContentType="image/svg"/>
  <Override PartName="/ppt/media/image4.png" ContentType="image/png"/>
  <Override PartName="/ppt/media/image38.svg" ContentType="image/svg"/>
  <Override PartName="/ppt/media/image14.png" ContentType="image/png"/>
  <Override PartName="/ppt/media/image25.svg" ContentType="image/svg"/>
  <Override PartName="/ppt/media/image6.png" ContentType="image/png"/>
  <Override PartName="/ppt/media/image15.svg" ContentType="image/svg"/>
  <Override PartName="/ppt/media/image3.gif" ContentType="image/gif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72" r:id="rId11"/>
    <p:sldMasterId id="2147483674" r:id="rId12"/>
  </p:sldMasterIdLst>
  <p:sldIdLst>
    <p:sldId id="256" r:id="rId13"/>
    <p:sldId id="257" r:id="rId14"/>
    <p:sldId id="258" r:id="rId15"/>
  </p:sldIdLst>
  <p:sldSz cx="18288000" cy="10287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6AFFE0-152E-4057-A27D-41C5255885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32288B5-0C49-4B2B-A887-C5BAA574744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5CF5B513-C135-4855-B429-DE6D24F15B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8D017B35-CCB1-41E0-B76C-2E1C8C1908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65B92106-D816-4E2E-AA64-59530F9929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B224311-A850-481B-B08F-2A187B04F2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509A5ACC-001D-4A61-960A-EA98F301ED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7296112-987E-458B-AA39-A75BF9BD10C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DC27C94C-EC01-4CC4-ABA4-0628BD3519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ECCBFD3-6199-4C80-9EB4-D8A158066A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463A117-06D1-46B9-957C-EE698BE1DC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BEE9A39-03CB-4A4B-AB83-EA70ED21F0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AA7B1CF-0837-45E0-A5D8-D1BC8BCAA8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B1A6FA4-FD46-4CF0-AFCD-02EF822D0B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1BACA294-7469-45C2-BECC-E6F06CD70FE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D02F4FD6-6819-4495-88E6-FCD9E132DB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6A837744-2354-4F63-9603-6B0F04D54B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6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7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5C66798-CA7A-415C-8D0B-2D31947031A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79769C2-F5B1-440F-89F3-AEDACA488B0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9C3778B-EEB7-4385-A5D7-A65220012F6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A3C6D0F-BE40-4B36-A457-773E2A56973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52AC47C-1EC3-4462-B99D-8A87A2A11BC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2A4678C-737D-4798-9EBC-992CEDBB649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CF995A8-93B4-4882-A286-D38F290DD82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D18725-E4EC-49E9-A165-D8728B1E0486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40D934E-A2D5-4506-B49B-25672D43CA6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F7A39A5-9323-4E29-AB32-EFF69212141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BA6EAE8-0C3F-4577-BDFC-E70BE8F0063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svg"/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5" Type="http://schemas.openxmlformats.org/officeDocument/2006/relationships/image" Target="../media/image1.png"/><Relationship Id="rId6" Type="http://schemas.openxmlformats.org/officeDocument/2006/relationships/image" Target="../media/image2.svg"/><Relationship Id="rId7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image" Target="../media/image3.gif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6.png"/><Relationship Id="rId6" Type="http://schemas.openxmlformats.org/officeDocument/2006/relationships/image" Target="../media/image7.svg"/><Relationship Id="rId7" Type="http://schemas.openxmlformats.org/officeDocument/2006/relationships/image" Target="../media/image8.png"/><Relationship Id="rId8" Type="http://schemas.openxmlformats.org/officeDocument/2006/relationships/image" Target="../media/image9.svg"/><Relationship Id="rId9" Type="http://schemas.openxmlformats.org/officeDocument/2006/relationships/image" Target="../media/image10.png"/><Relationship Id="rId10" Type="http://schemas.openxmlformats.org/officeDocument/2006/relationships/image" Target="../media/image11.svg"/><Relationship Id="rId11" Type="http://schemas.openxmlformats.org/officeDocument/2006/relationships/image" Target="../media/image12.png"/><Relationship Id="rId12" Type="http://schemas.openxmlformats.org/officeDocument/2006/relationships/image" Target="../media/image13.svg"/><Relationship Id="rId13" Type="http://schemas.openxmlformats.org/officeDocument/2006/relationships/image" Target="../media/image10.png"/><Relationship Id="rId14" Type="http://schemas.openxmlformats.org/officeDocument/2006/relationships/image" Target="../media/image11.svg"/><Relationship Id="rId15" Type="http://schemas.openxmlformats.org/officeDocument/2006/relationships/image" Target="../media/image12.png"/><Relationship Id="rId16" Type="http://schemas.openxmlformats.org/officeDocument/2006/relationships/image" Target="../media/image13.svg"/><Relationship Id="rId17" Type="http://schemas.openxmlformats.org/officeDocument/2006/relationships/image" Target="../media/image14.png"/><Relationship Id="rId18" Type="http://schemas.openxmlformats.org/officeDocument/2006/relationships/image" Target="../media/image15.svg"/><Relationship Id="rId19" Type="http://schemas.openxmlformats.org/officeDocument/2006/relationships/image" Target="../media/image16.png"/><Relationship Id="rId20" Type="http://schemas.openxmlformats.org/officeDocument/2006/relationships/image" Target="../media/image17.svg"/><Relationship Id="rId21" Type="http://schemas.openxmlformats.org/officeDocument/2006/relationships/image" Target="../media/image16.png"/><Relationship Id="rId22" Type="http://schemas.openxmlformats.org/officeDocument/2006/relationships/image" Target="../media/image17.svg"/><Relationship Id="rId23" Type="http://schemas.openxmlformats.org/officeDocument/2006/relationships/image" Target="../media/image14.png"/><Relationship Id="rId24" Type="http://schemas.openxmlformats.org/officeDocument/2006/relationships/image" Target="../media/image15.svg"/><Relationship Id="rId25" Type="http://schemas.openxmlformats.org/officeDocument/2006/relationships/image" Target="../media/image14.png"/><Relationship Id="rId26" Type="http://schemas.openxmlformats.org/officeDocument/2006/relationships/image" Target="../media/image15.svg"/><Relationship Id="rId27" Type="http://schemas.openxmlformats.org/officeDocument/2006/relationships/image" Target="../media/image18.png"/><Relationship Id="rId28" Type="http://schemas.openxmlformats.org/officeDocument/2006/relationships/image" Target="../media/image19.svg"/><Relationship Id="rId29" Type="http://schemas.openxmlformats.org/officeDocument/2006/relationships/image" Target="../media/image20.png"/><Relationship Id="rId30" Type="http://schemas.openxmlformats.org/officeDocument/2006/relationships/image" Target="../media/image21.svg"/><Relationship Id="rId31" Type="http://schemas.openxmlformats.org/officeDocument/2006/relationships/image" Target="../media/image22.png"/><Relationship Id="rId32" Type="http://schemas.openxmlformats.org/officeDocument/2006/relationships/image" Target="../media/image23.svg"/><Relationship Id="rId33" Type="http://schemas.openxmlformats.org/officeDocument/2006/relationships/image" Target="../media/image24.png"/><Relationship Id="rId34" Type="http://schemas.openxmlformats.org/officeDocument/2006/relationships/image" Target="../media/image25.svg"/><Relationship Id="rId35" Type="http://schemas.openxmlformats.org/officeDocument/2006/relationships/image" Target="../media/image26.png"/><Relationship Id="rId36" Type="http://schemas.openxmlformats.org/officeDocument/2006/relationships/image" Target="../media/image27.svg"/><Relationship Id="rId37" Type="http://schemas.openxmlformats.org/officeDocument/2006/relationships/image" Target="../media/image28.gif"/><Relationship Id="rId38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svg"/><Relationship Id="rId3" Type="http://schemas.openxmlformats.org/officeDocument/2006/relationships/image" Target="../media/image29.png"/><Relationship Id="rId4" Type="http://schemas.openxmlformats.org/officeDocument/2006/relationships/image" Target="../media/image30.svg"/><Relationship Id="rId5" Type="http://schemas.openxmlformats.org/officeDocument/2006/relationships/image" Target="../media/image24.png"/><Relationship Id="rId6" Type="http://schemas.openxmlformats.org/officeDocument/2006/relationships/image" Target="../media/image25.svg"/><Relationship Id="rId7" Type="http://schemas.openxmlformats.org/officeDocument/2006/relationships/image" Target="../media/image10.png"/><Relationship Id="rId8" Type="http://schemas.openxmlformats.org/officeDocument/2006/relationships/image" Target="../media/image11.svg"/><Relationship Id="rId9" Type="http://schemas.openxmlformats.org/officeDocument/2006/relationships/image" Target="../media/image12.png"/><Relationship Id="rId10" Type="http://schemas.openxmlformats.org/officeDocument/2006/relationships/image" Target="../media/image13.svg"/><Relationship Id="rId11" Type="http://schemas.openxmlformats.org/officeDocument/2006/relationships/image" Target="../media/image31.gif"/><Relationship Id="rId12" Type="http://schemas.openxmlformats.org/officeDocument/2006/relationships/image" Target="../media/image10.png"/><Relationship Id="rId13" Type="http://schemas.openxmlformats.org/officeDocument/2006/relationships/image" Target="../media/image11.svg"/><Relationship Id="rId14" Type="http://schemas.openxmlformats.org/officeDocument/2006/relationships/image" Target="../media/image12.png"/><Relationship Id="rId15" Type="http://schemas.openxmlformats.org/officeDocument/2006/relationships/image" Target="../media/image13.svg"/><Relationship Id="rId16" Type="http://schemas.openxmlformats.org/officeDocument/2006/relationships/image" Target="../media/image10.png"/><Relationship Id="rId17" Type="http://schemas.openxmlformats.org/officeDocument/2006/relationships/image" Target="../media/image11.svg"/><Relationship Id="rId18" Type="http://schemas.openxmlformats.org/officeDocument/2006/relationships/image" Target="../media/image12.png"/><Relationship Id="rId19" Type="http://schemas.openxmlformats.org/officeDocument/2006/relationships/image" Target="../media/image13.sv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svg"/><Relationship Id="rId23" Type="http://schemas.openxmlformats.org/officeDocument/2006/relationships/image" Target="../media/image35.png"/><Relationship Id="rId24" Type="http://schemas.openxmlformats.org/officeDocument/2006/relationships/image" Target="../media/image36.svg"/><Relationship Id="rId25" Type="http://schemas.openxmlformats.org/officeDocument/2006/relationships/image" Target="../media/image35.png"/><Relationship Id="rId26" Type="http://schemas.openxmlformats.org/officeDocument/2006/relationships/image" Target="../media/image36.svg"/><Relationship Id="rId27" Type="http://schemas.openxmlformats.org/officeDocument/2006/relationships/image" Target="../media/image28.gif"/><Relationship Id="rId28" Type="http://schemas.openxmlformats.org/officeDocument/2006/relationships/image" Target="../media/image37.png"/><Relationship Id="rId29" Type="http://schemas.openxmlformats.org/officeDocument/2006/relationships/image" Target="../media/image38.svg"/><Relationship Id="rId30" Type="http://schemas.openxmlformats.org/officeDocument/2006/relationships/image" Target="../media/image35.png"/><Relationship Id="rId31" Type="http://schemas.openxmlformats.org/officeDocument/2006/relationships/image" Target="../media/image36.svg"/><Relationship Id="rId32" Type="http://schemas.openxmlformats.org/officeDocument/2006/relationships/image" Target="../media/image39.png"/><Relationship Id="rId33" Type="http://schemas.openxmlformats.org/officeDocument/2006/relationships/image" Target="../media/image40.svg"/><Relationship Id="rId34" Type="http://schemas.openxmlformats.org/officeDocument/2006/relationships/image" Target="../media/image41.gif"/><Relationship Id="rId35" Type="http://schemas.openxmlformats.org/officeDocument/2006/relationships/image" Target="../media/image1.png"/><Relationship Id="rId36" Type="http://schemas.openxmlformats.org/officeDocument/2006/relationships/image" Target="../media/image2.svg"/><Relationship Id="rId37" Type="http://schemas.openxmlformats.org/officeDocument/2006/relationships/image" Target="../media/image1.png"/><Relationship Id="rId38" Type="http://schemas.openxmlformats.org/officeDocument/2006/relationships/image" Target="../media/image2.svg"/><Relationship Id="rId39" Type="http://schemas.openxmlformats.org/officeDocument/2006/relationships/image" Target="../media/image1.png"/><Relationship Id="rId40" Type="http://schemas.openxmlformats.org/officeDocument/2006/relationships/image" Target="../media/image2.svg"/><Relationship Id="rId41" Type="http://schemas.openxmlformats.org/officeDocument/2006/relationships/image" Target="../media/image1.png"/><Relationship Id="rId42" Type="http://schemas.openxmlformats.org/officeDocument/2006/relationships/image" Target="../media/image2.svg"/><Relationship Id="rId4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d48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AutoShape 2"/>
          <p:cNvSpPr/>
          <p:nvPr/>
        </p:nvSpPr>
        <p:spPr>
          <a:xfrm flipV="1">
            <a:off x="16528320" y="-358560"/>
            <a:ext cx="0" cy="3984480"/>
          </a:xfrm>
          <a:prstGeom prst="line">
            <a:avLst/>
          </a:prstGeom>
          <a:ln w="2857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76" name="Group 3"/>
          <p:cNvGrpSpPr/>
          <p:nvPr/>
        </p:nvGrpSpPr>
        <p:grpSpPr>
          <a:xfrm>
            <a:off x="1832400" y="1087200"/>
            <a:ext cx="8287920" cy="7921440"/>
            <a:chOff x="1832400" y="1087200"/>
            <a:chExt cx="8287920" cy="7921440"/>
          </a:xfrm>
        </p:grpSpPr>
        <p:sp>
          <p:nvSpPr>
            <p:cNvPr id="77" name="Freeform 4"/>
            <p:cNvSpPr/>
            <p:nvPr/>
          </p:nvSpPr>
          <p:spPr>
            <a:xfrm>
              <a:off x="1832400" y="1188360"/>
              <a:ext cx="8287920" cy="7820280"/>
            </a:xfrm>
            <a:custGeom>
              <a:avLst/>
              <a:gdLst>
                <a:gd name="textAreaLeft" fmla="*/ 0 w 8287920"/>
                <a:gd name="textAreaRight" fmla="*/ 8288280 w 8287920"/>
                <a:gd name="textAreaTop" fmla="*/ 0 h 7820280"/>
                <a:gd name="textAreaBottom" fmla="*/ 7820640 h 7820280"/>
              </a:gdLst>
              <a:ahLst/>
              <a:rect l="textAreaLeft" t="textAreaTop" r="textAreaRight" b="textAreaBottom"/>
              <a:pathLst>
                <a:path w="2341750" h="2209606">
                  <a:moveTo>
                    <a:pt x="0" y="0"/>
                  </a:moveTo>
                  <a:lnTo>
                    <a:pt x="2341750" y="0"/>
                  </a:lnTo>
                  <a:lnTo>
                    <a:pt x="2341750" y="2209606"/>
                  </a:lnTo>
                  <a:lnTo>
                    <a:pt x="0" y="2209606"/>
                  </a:lnTo>
                  <a:close/>
                </a:path>
              </a:pathLst>
            </a:custGeom>
            <a:solidFill>
              <a:srgbClr val="3d4875"/>
            </a:solidFill>
            <a:ln cap="sq" w="381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78" name="TextBox 5"/>
            <p:cNvSpPr/>
            <p:nvPr/>
          </p:nvSpPr>
          <p:spPr>
            <a:xfrm>
              <a:off x="1832400" y="1087200"/>
              <a:ext cx="8287920" cy="7921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79" name="Group 6"/>
          <p:cNvGrpSpPr/>
          <p:nvPr/>
        </p:nvGrpSpPr>
        <p:grpSpPr>
          <a:xfrm>
            <a:off x="3939840" y="2399760"/>
            <a:ext cx="8287920" cy="5212800"/>
            <a:chOff x="3939840" y="2399760"/>
            <a:chExt cx="8287920" cy="5212800"/>
          </a:xfrm>
        </p:grpSpPr>
        <p:sp>
          <p:nvSpPr>
            <p:cNvPr id="80" name="Freeform 7"/>
            <p:cNvSpPr/>
            <p:nvPr/>
          </p:nvSpPr>
          <p:spPr>
            <a:xfrm>
              <a:off x="3939840" y="2500920"/>
              <a:ext cx="8287920" cy="5111640"/>
            </a:xfrm>
            <a:custGeom>
              <a:avLst/>
              <a:gdLst>
                <a:gd name="textAreaLeft" fmla="*/ 0 w 8287920"/>
                <a:gd name="textAreaRight" fmla="*/ 8288280 w 8287920"/>
                <a:gd name="textAreaTop" fmla="*/ 0 h 5111640"/>
                <a:gd name="textAreaBottom" fmla="*/ 5112000 h 5111640"/>
              </a:gdLst>
              <a:ahLst/>
              <a:rect l="textAreaLeft" t="textAreaTop" r="textAreaRight" b="textAreaBottom"/>
              <a:pathLst>
                <a:path w="2341750" h="1444362">
                  <a:moveTo>
                    <a:pt x="0" y="0"/>
                  </a:moveTo>
                  <a:lnTo>
                    <a:pt x="2341750" y="0"/>
                  </a:lnTo>
                  <a:lnTo>
                    <a:pt x="2341750" y="1444362"/>
                  </a:lnTo>
                  <a:lnTo>
                    <a:pt x="0" y="1444362"/>
                  </a:lnTo>
                  <a:close/>
                </a:path>
              </a:pathLst>
            </a:custGeom>
            <a:solidFill>
              <a:srgbClr val="3d48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81" name="TextBox 8"/>
            <p:cNvSpPr/>
            <p:nvPr/>
          </p:nvSpPr>
          <p:spPr>
            <a:xfrm>
              <a:off x="3939840" y="2399760"/>
              <a:ext cx="8287920" cy="52128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82" name="TextBox 9"/>
          <p:cNvSpPr/>
          <p:nvPr/>
        </p:nvSpPr>
        <p:spPr>
          <a:xfrm>
            <a:off x="3222360" y="3454560"/>
            <a:ext cx="10079280" cy="157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12390"/>
              </a:lnSpc>
            </a:pPr>
            <a:r>
              <a:rPr b="1" lang="en-US" sz="8850" strike="noStrike" u="none">
                <a:solidFill>
                  <a:srgbClr val="ffbd59"/>
                </a:solidFill>
                <a:uFillTx/>
                <a:latin typeface="Aileron Bold"/>
                <a:ea typeface="Aileron Bold"/>
              </a:rPr>
              <a:t>Quant Discovery</a:t>
            </a:r>
            <a:endParaRPr b="0" lang="en-US" sz="88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3" name="AutoShape 10"/>
          <p:cNvSpPr/>
          <p:nvPr/>
        </p:nvSpPr>
        <p:spPr>
          <a:xfrm>
            <a:off x="7051680" y="5167080"/>
            <a:ext cx="3068640" cy="360"/>
          </a:xfrm>
          <a:prstGeom prst="line">
            <a:avLst/>
          </a:prstGeom>
          <a:ln w="476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4" name="Freeform 11"/>
          <p:cNvSpPr/>
          <p:nvPr/>
        </p:nvSpPr>
        <p:spPr>
          <a:xfrm rot="5400000">
            <a:off x="15982560" y="674280"/>
            <a:ext cx="2980080" cy="1630800"/>
          </a:xfrm>
          <a:custGeom>
            <a:avLst/>
            <a:gdLst>
              <a:gd name="textAreaLeft" fmla="*/ 0 w 2980080"/>
              <a:gd name="textAreaRight" fmla="*/ 2980440 w 2980080"/>
              <a:gd name="textAreaTop" fmla="*/ 0 h 1630800"/>
              <a:gd name="textAreaBottom" fmla="*/ 1631160 h 1630800"/>
            </a:gdLst>
            <a:ahLst/>
            <a:rect l="textAreaLeft" t="textAreaTop" r="textAreaRight" b="textAreaBottom"/>
            <a:pathLst>
              <a:path w="2980302" h="1631038">
                <a:moveTo>
                  <a:pt x="0" y="0"/>
                </a:moveTo>
                <a:lnTo>
                  <a:pt x="2980302" y="0"/>
                </a:lnTo>
                <a:lnTo>
                  <a:pt x="2980302" y="1631038"/>
                </a:lnTo>
                <a:lnTo>
                  <a:pt x="0" y="16310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Freeform 12"/>
          <p:cNvSpPr/>
          <p:nvPr/>
        </p:nvSpPr>
        <p:spPr>
          <a:xfrm rot="5400000">
            <a:off x="14108760" y="3655080"/>
            <a:ext cx="2980080" cy="1630800"/>
          </a:xfrm>
          <a:custGeom>
            <a:avLst/>
            <a:gdLst>
              <a:gd name="textAreaLeft" fmla="*/ 0 w 2980080"/>
              <a:gd name="textAreaRight" fmla="*/ 2980440 w 2980080"/>
              <a:gd name="textAreaTop" fmla="*/ 0 h 1630800"/>
              <a:gd name="textAreaBottom" fmla="*/ 1631160 h 1630800"/>
            </a:gdLst>
            <a:ahLst/>
            <a:rect l="textAreaLeft" t="textAreaTop" r="textAreaRight" b="textAreaBottom"/>
            <a:pathLst>
              <a:path w="2980302" h="1631038">
                <a:moveTo>
                  <a:pt x="0" y="0"/>
                </a:moveTo>
                <a:lnTo>
                  <a:pt x="2980302" y="0"/>
                </a:lnTo>
                <a:lnTo>
                  <a:pt x="2980302" y="1631038"/>
                </a:lnTo>
                <a:lnTo>
                  <a:pt x="0" y="16310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Freeform 13"/>
          <p:cNvSpPr/>
          <p:nvPr/>
        </p:nvSpPr>
        <p:spPr>
          <a:xfrm>
            <a:off x="0" y="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2"/>
          <p:cNvGrpSpPr/>
          <p:nvPr/>
        </p:nvGrpSpPr>
        <p:grpSpPr>
          <a:xfrm>
            <a:off x="0" y="1428120"/>
            <a:ext cx="18291960" cy="8858520"/>
            <a:chOff x="0" y="1428120"/>
            <a:chExt cx="18291960" cy="8858520"/>
          </a:xfrm>
        </p:grpSpPr>
        <p:sp>
          <p:nvSpPr>
            <p:cNvPr id="88" name="Freeform 3"/>
            <p:cNvSpPr/>
            <p:nvPr/>
          </p:nvSpPr>
          <p:spPr>
            <a:xfrm>
              <a:off x="0" y="1572840"/>
              <a:ext cx="18291960" cy="8713800"/>
            </a:xfrm>
            <a:custGeom>
              <a:avLst/>
              <a:gdLst>
                <a:gd name="textAreaLeft" fmla="*/ 0 w 18291960"/>
                <a:gd name="textAreaRight" fmla="*/ 18292320 w 18291960"/>
                <a:gd name="textAreaTop" fmla="*/ 0 h 8713800"/>
                <a:gd name="textAreaBottom" fmla="*/ 8714160 h 8713800"/>
              </a:gdLst>
              <a:ahLst/>
              <a:rect l="textAreaLeft" t="textAreaTop" r="textAreaRight" b="textAreaBottom"/>
              <a:pathLst>
                <a:path w="4817700" h="2295120">
                  <a:moveTo>
                    <a:pt x="0" y="0"/>
                  </a:moveTo>
                  <a:lnTo>
                    <a:pt x="4817700" y="0"/>
                  </a:lnTo>
                  <a:lnTo>
                    <a:pt x="4817700" y="2295120"/>
                  </a:lnTo>
                  <a:lnTo>
                    <a:pt x="0" y="2295120"/>
                  </a:lnTo>
                  <a:close/>
                </a:path>
              </a:pathLst>
            </a:custGeom>
            <a:solidFill>
              <a:srgbClr val="3d48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89" name="TextBox 4"/>
            <p:cNvSpPr/>
            <p:nvPr/>
          </p:nvSpPr>
          <p:spPr>
            <a:xfrm>
              <a:off x="0" y="1428120"/>
              <a:ext cx="18291960" cy="8858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33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90" name="Group 5"/>
          <p:cNvGrpSpPr/>
          <p:nvPr/>
        </p:nvGrpSpPr>
        <p:grpSpPr>
          <a:xfrm>
            <a:off x="2896560" y="1752120"/>
            <a:ext cx="8648640" cy="6497640"/>
            <a:chOff x="2896560" y="1752120"/>
            <a:chExt cx="8648640" cy="6497640"/>
          </a:xfrm>
        </p:grpSpPr>
        <p:sp>
          <p:nvSpPr>
            <p:cNvPr id="91" name="Freeform 6"/>
            <p:cNvSpPr/>
            <p:nvPr/>
          </p:nvSpPr>
          <p:spPr>
            <a:xfrm>
              <a:off x="2896560" y="1860840"/>
              <a:ext cx="8648640" cy="6388920"/>
            </a:xfrm>
            <a:custGeom>
              <a:avLst/>
              <a:gdLst>
                <a:gd name="textAreaLeft" fmla="*/ 0 w 8648640"/>
                <a:gd name="textAreaRight" fmla="*/ 8649000 w 8648640"/>
                <a:gd name="textAreaTop" fmla="*/ 0 h 6388920"/>
                <a:gd name="textAreaBottom" fmla="*/ 6389280 h 6388920"/>
              </a:gdLst>
              <a:ahLst/>
              <a:rect l="textAreaLeft" t="textAreaTop" r="textAreaRight" b="textAreaBottom"/>
              <a:pathLst>
                <a:path w="2277926" h="1682780">
                  <a:moveTo>
                    <a:pt x="0" y="0"/>
                  </a:moveTo>
                  <a:lnTo>
                    <a:pt x="2277926" y="0"/>
                  </a:lnTo>
                  <a:lnTo>
                    <a:pt x="2277926" y="1682780"/>
                  </a:lnTo>
                  <a:lnTo>
                    <a:pt x="0" y="1682780"/>
                  </a:lnTo>
                  <a:close/>
                </a:path>
              </a:pathLst>
            </a:custGeom>
            <a:noFill/>
            <a:ln cap="sq" w="57150">
              <a:solidFill>
                <a:srgbClr val="d9d9d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2" name="TextBox 7"/>
            <p:cNvSpPr/>
            <p:nvPr/>
          </p:nvSpPr>
          <p:spPr>
            <a:xfrm>
              <a:off x="2896560" y="1752120"/>
              <a:ext cx="8648640" cy="6497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93" name="Group 8"/>
          <p:cNvGrpSpPr/>
          <p:nvPr/>
        </p:nvGrpSpPr>
        <p:grpSpPr>
          <a:xfrm>
            <a:off x="12675960" y="1752120"/>
            <a:ext cx="4089960" cy="2433960"/>
            <a:chOff x="12675960" y="1752120"/>
            <a:chExt cx="4089960" cy="2433960"/>
          </a:xfrm>
        </p:grpSpPr>
        <p:sp>
          <p:nvSpPr>
            <p:cNvPr id="94" name="Freeform 9"/>
            <p:cNvSpPr/>
            <p:nvPr/>
          </p:nvSpPr>
          <p:spPr>
            <a:xfrm>
              <a:off x="12675960" y="1860840"/>
              <a:ext cx="4089960" cy="2325240"/>
            </a:xfrm>
            <a:custGeom>
              <a:avLst/>
              <a:gdLst>
                <a:gd name="textAreaLeft" fmla="*/ 0 w 4089960"/>
                <a:gd name="textAreaRight" fmla="*/ 4090320 w 4089960"/>
                <a:gd name="textAreaTop" fmla="*/ 0 h 2325240"/>
                <a:gd name="textAreaBottom" fmla="*/ 2325600 h 2325240"/>
              </a:gdLst>
              <a:ahLst/>
              <a:rect l="textAreaLeft" t="textAreaTop" r="textAreaRight" b="textAreaBottom"/>
              <a:pathLst>
                <a:path w="1077280" h="612468">
                  <a:moveTo>
                    <a:pt x="0" y="0"/>
                  </a:moveTo>
                  <a:lnTo>
                    <a:pt x="1077280" y="0"/>
                  </a:lnTo>
                  <a:lnTo>
                    <a:pt x="1077280" y="612468"/>
                  </a:lnTo>
                  <a:lnTo>
                    <a:pt x="0" y="612468"/>
                  </a:lnTo>
                  <a:close/>
                </a:path>
              </a:pathLst>
            </a:custGeom>
            <a:noFill/>
            <a:ln cap="sq" w="38100">
              <a:solidFill>
                <a:srgbClr val="d9d9d9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5" name="TextBox 10"/>
            <p:cNvSpPr/>
            <p:nvPr/>
          </p:nvSpPr>
          <p:spPr>
            <a:xfrm>
              <a:off x="12675960" y="1752120"/>
              <a:ext cx="4089960" cy="2433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96" name="Group 11"/>
          <p:cNvGrpSpPr/>
          <p:nvPr/>
        </p:nvGrpSpPr>
        <p:grpSpPr>
          <a:xfrm>
            <a:off x="12675960" y="4424040"/>
            <a:ext cx="4089960" cy="1801440"/>
            <a:chOff x="12675960" y="4424040"/>
            <a:chExt cx="4089960" cy="1801440"/>
          </a:xfrm>
        </p:grpSpPr>
        <p:sp>
          <p:nvSpPr>
            <p:cNvPr id="97" name="Freeform 12"/>
            <p:cNvSpPr/>
            <p:nvPr/>
          </p:nvSpPr>
          <p:spPr>
            <a:xfrm>
              <a:off x="12675960" y="4532400"/>
              <a:ext cx="4089960" cy="1692720"/>
            </a:xfrm>
            <a:custGeom>
              <a:avLst/>
              <a:gdLst>
                <a:gd name="textAreaLeft" fmla="*/ 0 w 4089960"/>
                <a:gd name="textAreaRight" fmla="*/ 4090320 w 4089960"/>
                <a:gd name="textAreaTop" fmla="*/ 0 h 1692720"/>
                <a:gd name="textAreaBottom" fmla="*/ 1693080 h 1692720"/>
              </a:gdLst>
              <a:ahLst/>
              <a:rect l="textAreaLeft" t="textAreaTop" r="textAreaRight" b="textAreaBottom"/>
              <a:pathLst>
                <a:path w="1077280" h="445930">
                  <a:moveTo>
                    <a:pt x="0" y="0"/>
                  </a:moveTo>
                  <a:lnTo>
                    <a:pt x="1077280" y="0"/>
                  </a:lnTo>
                  <a:lnTo>
                    <a:pt x="1077280" y="445930"/>
                  </a:lnTo>
                  <a:lnTo>
                    <a:pt x="0" y="445930"/>
                  </a:lnTo>
                  <a:close/>
                </a:path>
              </a:pathLst>
            </a:custGeom>
            <a:noFill/>
            <a:ln cap="sq" w="38100">
              <a:solidFill>
                <a:srgbClr val="d9d9d9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98" name="TextBox 13"/>
            <p:cNvSpPr/>
            <p:nvPr/>
          </p:nvSpPr>
          <p:spPr>
            <a:xfrm>
              <a:off x="12675960" y="4424040"/>
              <a:ext cx="4089960" cy="1801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99" name="Group 14"/>
          <p:cNvGrpSpPr/>
          <p:nvPr/>
        </p:nvGrpSpPr>
        <p:grpSpPr>
          <a:xfrm>
            <a:off x="12675960" y="6412320"/>
            <a:ext cx="4089960" cy="1923840"/>
            <a:chOff x="12675960" y="6412320"/>
            <a:chExt cx="4089960" cy="1923840"/>
          </a:xfrm>
        </p:grpSpPr>
        <p:sp>
          <p:nvSpPr>
            <p:cNvPr id="100" name="Freeform 15"/>
            <p:cNvSpPr/>
            <p:nvPr/>
          </p:nvSpPr>
          <p:spPr>
            <a:xfrm>
              <a:off x="12675960" y="6520680"/>
              <a:ext cx="4089960" cy="1815120"/>
            </a:xfrm>
            <a:custGeom>
              <a:avLst/>
              <a:gdLst>
                <a:gd name="textAreaLeft" fmla="*/ 0 w 4089960"/>
                <a:gd name="textAreaRight" fmla="*/ 4090320 w 4089960"/>
                <a:gd name="textAreaTop" fmla="*/ 0 h 1815120"/>
                <a:gd name="textAreaBottom" fmla="*/ 1815480 h 1815120"/>
              </a:gdLst>
              <a:ahLst/>
              <a:rect l="textAreaLeft" t="textAreaTop" r="textAreaRight" b="textAreaBottom"/>
              <a:pathLst>
                <a:path w="1077280" h="478185">
                  <a:moveTo>
                    <a:pt x="0" y="0"/>
                  </a:moveTo>
                  <a:lnTo>
                    <a:pt x="1077280" y="0"/>
                  </a:lnTo>
                  <a:lnTo>
                    <a:pt x="1077280" y="478185"/>
                  </a:lnTo>
                  <a:lnTo>
                    <a:pt x="0" y="478185"/>
                  </a:lnTo>
                  <a:close/>
                </a:path>
              </a:pathLst>
            </a:custGeom>
            <a:noFill/>
            <a:ln cap="sq" w="38100">
              <a:solidFill>
                <a:srgbClr val="d9d9d9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01" name="TextBox 16"/>
            <p:cNvSpPr/>
            <p:nvPr/>
          </p:nvSpPr>
          <p:spPr>
            <a:xfrm>
              <a:off x="12675960" y="6412320"/>
              <a:ext cx="4089960" cy="19238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pic>
        <p:nvPicPr>
          <p:cNvPr id="102" name="Picture 17" descr=""/>
          <p:cNvPicPr/>
          <p:nvPr/>
        </p:nvPicPr>
        <p:blipFill>
          <a:blip r:embed="rId1"/>
          <a:stretch/>
        </p:blipFill>
        <p:spPr>
          <a:xfrm>
            <a:off x="8408520" y="4369320"/>
            <a:ext cx="477000" cy="52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Picture 18" descr=""/>
          <p:cNvPicPr/>
          <p:nvPr/>
        </p:nvPicPr>
        <p:blipFill>
          <a:blip r:embed="rId2"/>
          <a:stretch/>
        </p:blipFill>
        <p:spPr>
          <a:xfrm>
            <a:off x="8408520" y="5695200"/>
            <a:ext cx="477000" cy="5299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04" name="Group 19"/>
          <p:cNvGrpSpPr/>
          <p:nvPr/>
        </p:nvGrpSpPr>
        <p:grpSpPr>
          <a:xfrm>
            <a:off x="6125040" y="4077000"/>
            <a:ext cx="1892520" cy="1006560"/>
            <a:chOff x="6125040" y="4077000"/>
            <a:chExt cx="1892520" cy="1006560"/>
          </a:xfrm>
        </p:grpSpPr>
        <p:sp>
          <p:nvSpPr>
            <p:cNvPr id="105" name="Freeform 20"/>
            <p:cNvSpPr/>
            <p:nvPr/>
          </p:nvSpPr>
          <p:spPr>
            <a:xfrm>
              <a:off x="6125040" y="4185360"/>
              <a:ext cx="1892520" cy="897840"/>
            </a:xfrm>
            <a:custGeom>
              <a:avLst/>
              <a:gdLst>
                <a:gd name="textAreaLeft" fmla="*/ 0 w 1892520"/>
                <a:gd name="textAreaRight" fmla="*/ 1892880 w 1892520"/>
                <a:gd name="textAreaTop" fmla="*/ 0 h 897840"/>
                <a:gd name="textAreaBottom" fmla="*/ 898200 h 897840"/>
              </a:gdLst>
              <a:ahLst/>
              <a:rect l="textAreaLeft" t="textAreaTop" r="textAreaRight" b="textAreaBottom"/>
              <a:pathLst>
                <a:path w="498502" h="236592">
                  <a:moveTo>
                    <a:pt x="0" y="0"/>
                  </a:moveTo>
                  <a:lnTo>
                    <a:pt x="498502" y="0"/>
                  </a:lnTo>
                  <a:lnTo>
                    <a:pt x="498502" y="236592"/>
                  </a:lnTo>
                  <a:lnTo>
                    <a:pt x="0" y="236592"/>
                  </a:lnTo>
                  <a:close/>
                </a:path>
              </a:pathLst>
            </a:custGeom>
            <a:solidFill>
              <a:srgbClr val="ffbd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6" name="TextBox 21"/>
            <p:cNvSpPr/>
            <p:nvPr/>
          </p:nvSpPr>
          <p:spPr>
            <a:xfrm>
              <a:off x="6125040" y="4077000"/>
              <a:ext cx="1892520" cy="100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Canva Sans"/>
                  <a:ea typeface="Canva Sans"/>
                </a:rPr>
                <a:t>Oauth2 Proxy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07" name="Group 22"/>
          <p:cNvGrpSpPr/>
          <p:nvPr/>
        </p:nvGrpSpPr>
        <p:grpSpPr>
          <a:xfrm>
            <a:off x="6140880" y="5378040"/>
            <a:ext cx="1892520" cy="1006560"/>
            <a:chOff x="6140880" y="5378040"/>
            <a:chExt cx="1892520" cy="1006560"/>
          </a:xfrm>
        </p:grpSpPr>
        <p:sp>
          <p:nvSpPr>
            <p:cNvPr id="108" name="Freeform 23"/>
            <p:cNvSpPr/>
            <p:nvPr/>
          </p:nvSpPr>
          <p:spPr>
            <a:xfrm>
              <a:off x="6140880" y="5486760"/>
              <a:ext cx="1892520" cy="897840"/>
            </a:xfrm>
            <a:custGeom>
              <a:avLst/>
              <a:gdLst>
                <a:gd name="textAreaLeft" fmla="*/ 0 w 1892520"/>
                <a:gd name="textAreaRight" fmla="*/ 1892880 w 1892520"/>
                <a:gd name="textAreaTop" fmla="*/ 0 h 897840"/>
                <a:gd name="textAreaBottom" fmla="*/ 898200 h 897840"/>
              </a:gdLst>
              <a:ahLst/>
              <a:rect l="textAreaLeft" t="textAreaTop" r="textAreaRight" b="textAreaBottom"/>
              <a:pathLst>
                <a:path w="498502" h="236592">
                  <a:moveTo>
                    <a:pt x="0" y="0"/>
                  </a:moveTo>
                  <a:lnTo>
                    <a:pt x="498502" y="0"/>
                  </a:lnTo>
                  <a:lnTo>
                    <a:pt x="498502" y="236592"/>
                  </a:lnTo>
                  <a:lnTo>
                    <a:pt x="0" y="236592"/>
                  </a:lnTo>
                  <a:close/>
                </a:path>
              </a:pathLst>
            </a:custGeom>
            <a:solidFill>
              <a:srgbClr val="ffbd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09" name="TextBox 24"/>
            <p:cNvSpPr/>
            <p:nvPr/>
          </p:nvSpPr>
          <p:spPr>
            <a:xfrm>
              <a:off x="6140880" y="5378040"/>
              <a:ext cx="1892520" cy="100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Canva Sans"/>
                  <a:ea typeface="Canva Sans"/>
                </a:rPr>
                <a:t>Authorization Proxy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10" name="Freeform 25"/>
          <p:cNvSpPr/>
          <p:nvPr/>
        </p:nvSpPr>
        <p:spPr>
          <a:xfrm>
            <a:off x="8343000" y="3168360"/>
            <a:ext cx="608040" cy="608040"/>
          </a:xfrm>
          <a:custGeom>
            <a:avLst/>
            <a:gdLst>
              <a:gd name="textAreaLeft" fmla="*/ 0 w 608040"/>
              <a:gd name="textAreaRight" fmla="*/ 608400 w 608040"/>
              <a:gd name="textAreaTop" fmla="*/ 0 h 608040"/>
              <a:gd name="textAreaBottom" fmla="*/ 608400 h 608040"/>
            </a:gdLst>
            <a:ahLst/>
            <a:rect l="textAreaLeft" t="textAreaTop" r="textAreaRight" b="textAreaBottom"/>
            <a:pathLst>
              <a:path w="608377" h="608377">
                <a:moveTo>
                  <a:pt x="0" y="0"/>
                </a:moveTo>
                <a:lnTo>
                  <a:pt x="608377" y="0"/>
                </a:lnTo>
                <a:lnTo>
                  <a:pt x="608377" y="608377"/>
                </a:lnTo>
                <a:lnTo>
                  <a:pt x="0" y="6083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11" name="Group 26"/>
          <p:cNvGrpSpPr/>
          <p:nvPr/>
        </p:nvGrpSpPr>
        <p:grpSpPr>
          <a:xfrm>
            <a:off x="6125040" y="2914920"/>
            <a:ext cx="1892520" cy="1006560"/>
            <a:chOff x="6125040" y="2914920"/>
            <a:chExt cx="1892520" cy="1006560"/>
          </a:xfrm>
        </p:grpSpPr>
        <p:sp>
          <p:nvSpPr>
            <p:cNvPr id="112" name="Freeform 27"/>
            <p:cNvSpPr/>
            <p:nvPr/>
          </p:nvSpPr>
          <p:spPr>
            <a:xfrm>
              <a:off x="6125040" y="3023280"/>
              <a:ext cx="1892520" cy="897840"/>
            </a:xfrm>
            <a:custGeom>
              <a:avLst/>
              <a:gdLst>
                <a:gd name="textAreaLeft" fmla="*/ 0 w 1892520"/>
                <a:gd name="textAreaRight" fmla="*/ 1892880 w 1892520"/>
                <a:gd name="textAreaTop" fmla="*/ 0 h 897840"/>
                <a:gd name="textAreaBottom" fmla="*/ 898200 h 897840"/>
              </a:gdLst>
              <a:ahLst/>
              <a:rect l="textAreaLeft" t="textAreaTop" r="textAreaRight" b="textAreaBottom"/>
              <a:pathLst>
                <a:path w="498502" h="236592">
                  <a:moveTo>
                    <a:pt x="0" y="0"/>
                  </a:moveTo>
                  <a:lnTo>
                    <a:pt x="498502" y="0"/>
                  </a:lnTo>
                  <a:lnTo>
                    <a:pt x="498502" y="236592"/>
                  </a:lnTo>
                  <a:lnTo>
                    <a:pt x="0" y="236592"/>
                  </a:lnTo>
                  <a:close/>
                </a:path>
              </a:pathLst>
            </a:custGeom>
            <a:solidFill>
              <a:srgbClr val="ffbd5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3" name="TextBox 28"/>
            <p:cNvSpPr/>
            <p:nvPr/>
          </p:nvSpPr>
          <p:spPr>
            <a:xfrm>
              <a:off x="6125040" y="2914920"/>
              <a:ext cx="1892520" cy="100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r>
                <a:rPr b="0" lang="en-US" sz="1400" strike="noStrike" u="none">
                  <a:solidFill>
                    <a:srgbClr val="000000"/>
                  </a:solidFill>
                  <a:uFillTx/>
                  <a:latin typeface="Canva Sans"/>
                  <a:ea typeface="Canva Sans"/>
                </a:rPr>
                <a:t>Nginx Router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14" name="Freeform 29"/>
          <p:cNvSpPr/>
          <p:nvPr/>
        </p:nvSpPr>
        <p:spPr>
          <a:xfrm>
            <a:off x="2896560" y="2241000"/>
            <a:ext cx="1324440" cy="1032840"/>
          </a:xfrm>
          <a:custGeom>
            <a:avLst/>
            <a:gdLst>
              <a:gd name="textAreaLeft" fmla="*/ 0 w 1324440"/>
              <a:gd name="textAreaRight" fmla="*/ 1324800 w 1324440"/>
              <a:gd name="textAreaTop" fmla="*/ 0 h 1032840"/>
              <a:gd name="textAreaBottom" fmla="*/ 1033200 h 1032840"/>
            </a:gdLst>
            <a:ahLst/>
            <a:rect l="textAreaLeft" t="textAreaTop" r="textAreaRight" b="textAreaBottom"/>
            <a:pathLst>
              <a:path w="1324830" h="1033368">
                <a:moveTo>
                  <a:pt x="0" y="0"/>
                </a:moveTo>
                <a:lnTo>
                  <a:pt x="1324830" y="0"/>
                </a:lnTo>
                <a:lnTo>
                  <a:pt x="1324830" y="1033367"/>
                </a:lnTo>
                <a:lnTo>
                  <a:pt x="0" y="10333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15" name="Group 30"/>
          <p:cNvGrpSpPr/>
          <p:nvPr/>
        </p:nvGrpSpPr>
        <p:grpSpPr>
          <a:xfrm>
            <a:off x="1739520" y="2302200"/>
            <a:ext cx="910800" cy="910800"/>
            <a:chOff x="1739520" y="2302200"/>
            <a:chExt cx="910800" cy="910800"/>
          </a:xfrm>
        </p:grpSpPr>
        <p:sp>
          <p:nvSpPr>
            <p:cNvPr id="116" name="Freeform 31"/>
            <p:cNvSpPr/>
            <p:nvPr/>
          </p:nvSpPr>
          <p:spPr>
            <a:xfrm>
              <a:off x="1739520" y="2302200"/>
              <a:ext cx="910800" cy="910800"/>
            </a:xfrm>
            <a:custGeom>
              <a:avLst/>
              <a:gdLst>
                <a:gd name="textAreaLeft" fmla="*/ 0 w 910800"/>
                <a:gd name="textAreaRight" fmla="*/ 911160 w 910800"/>
                <a:gd name="textAreaTop" fmla="*/ 0 h 910800"/>
                <a:gd name="textAreaBottom" fmla="*/ 911160 h 9108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17" name="TextBox 32"/>
            <p:cNvSpPr/>
            <p:nvPr/>
          </p:nvSpPr>
          <p:spPr>
            <a:xfrm>
              <a:off x="1739520" y="2498040"/>
              <a:ext cx="796680" cy="48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18" name="AutoShape 33"/>
          <p:cNvSpPr/>
          <p:nvPr/>
        </p:nvSpPr>
        <p:spPr>
          <a:xfrm>
            <a:off x="4221000" y="2757600"/>
            <a:ext cx="2850480" cy="265680"/>
          </a:xfrm>
          <a:prstGeom prst="line">
            <a:avLst/>
          </a:prstGeom>
          <a:ln w="5715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AutoShape 34"/>
          <p:cNvSpPr/>
          <p:nvPr/>
        </p:nvSpPr>
        <p:spPr>
          <a:xfrm>
            <a:off x="7071480" y="3921480"/>
            <a:ext cx="360" cy="263520"/>
          </a:xfrm>
          <a:prstGeom prst="line">
            <a:avLst/>
          </a:prstGeom>
          <a:ln w="5715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AutoShape 35"/>
          <p:cNvSpPr/>
          <p:nvPr/>
        </p:nvSpPr>
        <p:spPr>
          <a:xfrm>
            <a:off x="7071480" y="5083560"/>
            <a:ext cx="15480" cy="402840"/>
          </a:xfrm>
          <a:prstGeom prst="line">
            <a:avLst/>
          </a:prstGeom>
          <a:ln w="5715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Freeform 36"/>
          <p:cNvSpPr/>
          <p:nvPr/>
        </p:nvSpPr>
        <p:spPr>
          <a:xfrm>
            <a:off x="184320" y="2172960"/>
            <a:ext cx="1412280" cy="1299240"/>
          </a:xfrm>
          <a:custGeom>
            <a:avLst/>
            <a:gdLst>
              <a:gd name="textAreaLeft" fmla="*/ 0 w 1412280"/>
              <a:gd name="textAreaRight" fmla="*/ 1412640 w 1412280"/>
              <a:gd name="textAreaTop" fmla="*/ 0 h 1299240"/>
              <a:gd name="textAreaBottom" fmla="*/ 1299600 h 1299240"/>
            </a:gdLst>
            <a:ahLst/>
            <a:rect l="textAreaLeft" t="textAreaTop" r="textAreaRight" b="textAreaBottom"/>
            <a:pathLst>
              <a:path w="1412464" h="1299467">
                <a:moveTo>
                  <a:pt x="0" y="0"/>
                </a:moveTo>
                <a:lnTo>
                  <a:pt x="1412464" y="0"/>
                </a:lnTo>
                <a:lnTo>
                  <a:pt x="1412464" y="1299467"/>
                </a:lnTo>
                <a:lnTo>
                  <a:pt x="0" y="12994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22" name="Group 37"/>
          <p:cNvGrpSpPr/>
          <p:nvPr/>
        </p:nvGrpSpPr>
        <p:grpSpPr>
          <a:xfrm>
            <a:off x="3344400" y="7043760"/>
            <a:ext cx="1338480" cy="922320"/>
            <a:chOff x="3344400" y="7043760"/>
            <a:chExt cx="1338480" cy="922320"/>
          </a:xfrm>
        </p:grpSpPr>
        <p:grpSp>
          <p:nvGrpSpPr>
            <p:cNvPr id="123" name="Group 38"/>
            <p:cNvGrpSpPr/>
            <p:nvPr/>
          </p:nvGrpSpPr>
          <p:grpSpPr>
            <a:xfrm>
              <a:off x="3344400" y="7043760"/>
              <a:ext cx="1338480" cy="922320"/>
              <a:chOff x="3344400" y="7043760"/>
              <a:chExt cx="1338480" cy="922320"/>
            </a:xfrm>
          </p:grpSpPr>
          <p:sp>
            <p:nvSpPr>
              <p:cNvPr id="124" name="Freeform 39"/>
              <p:cNvSpPr/>
              <p:nvPr/>
            </p:nvSpPr>
            <p:spPr>
              <a:xfrm>
                <a:off x="3344400" y="7117200"/>
                <a:ext cx="1338480" cy="848520"/>
              </a:xfrm>
              <a:custGeom>
                <a:avLst/>
                <a:gdLst>
                  <a:gd name="textAreaLeft" fmla="*/ 0 w 1338480"/>
                  <a:gd name="textAreaRight" fmla="*/ 1338840 w 1338480"/>
                  <a:gd name="textAreaTop" fmla="*/ 0 h 848520"/>
                  <a:gd name="textAreaBottom" fmla="*/ 848880 h 848520"/>
                </a:gdLst>
                <a:ahLst/>
                <a:rect l="textAreaLeft" t="textAreaTop" r="textAreaRight" b="textAreaBottom"/>
                <a:pathLst>
                  <a:path w="520483" h="330042">
                    <a:moveTo>
                      <a:pt x="0" y="0"/>
                    </a:moveTo>
                    <a:lnTo>
                      <a:pt x="520483" y="0"/>
                    </a:lnTo>
                    <a:lnTo>
                      <a:pt x="520483" y="330042"/>
                    </a:lnTo>
                    <a:lnTo>
                      <a:pt x="0" y="330042"/>
                    </a:lnTo>
                    <a:close/>
                  </a:path>
                </a:pathLst>
              </a:custGeom>
              <a:noFill/>
              <a:ln cap="sq" w="19050">
                <a:solidFill>
                  <a:srgbClr val="cf4327"/>
                </a:solidFill>
                <a:prstDash val="lgDash"/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25" name="TextBox 40"/>
              <p:cNvSpPr/>
              <p:nvPr/>
            </p:nvSpPr>
            <p:spPr>
              <a:xfrm>
                <a:off x="3344400" y="7043760"/>
                <a:ext cx="1338480" cy="922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1959"/>
                  </a:lnSpc>
                </a:pPr>
                <a:endParaRPr b="0" lang="en-US" sz="1800" strike="noStrike" u="none">
                  <a:solidFill>
                    <a:schemeClr val="dk1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126" name="Freeform 41"/>
            <p:cNvSpPr/>
            <p:nvPr/>
          </p:nvSpPr>
          <p:spPr>
            <a:xfrm>
              <a:off x="3782520" y="7310160"/>
              <a:ext cx="462960" cy="462960"/>
            </a:xfrm>
            <a:custGeom>
              <a:avLst/>
              <a:gdLst>
                <a:gd name="textAreaLeft" fmla="*/ 0 w 462960"/>
                <a:gd name="textAreaRight" fmla="*/ 463320 w 462960"/>
                <a:gd name="textAreaTop" fmla="*/ 0 h 462960"/>
                <a:gd name="textAreaBottom" fmla="*/ 463320 h 462960"/>
              </a:gdLst>
              <a:ahLst/>
              <a:rect l="textAreaLeft" t="textAreaTop" r="textAreaRight" b="textAreaBottom"/>
              <a:pathLst>
                <a:path w="617800" h="617800">
                  <a:moveTo>
                    <a:pt x="0" y="0"/>
                  </a:moveTo>
                  <a:lnTo>
                    <a:pt x="617800" y="0"/>
                  </a:lnTo>
                  <a:lnTo>
                    <a:pt x="617800" y="617800"/>
                  </a:lnTo>
                  <a:lnTo>
                    <a:pt x="0" y="617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27" name="Freeform 42"/>
            <p:cNvSpPr/>
            <p:nvPr/>
          </p:nvSpPr>
          <p:spPr>
            <a:xfrm>
              <a:off x="3431880" y="7170480"/>
              <a:ext cx="210240" cy="278640"/>
            </a:xfrm>
            <a:custGeom>
              <a:avLst/>
              <a:gdLst>
                <a:gd name="textAreaLeft" fmla="*/ 0 w 210240"/>
                <a:gd name="textAreaRight" fmla="*/ 210600 w 210240"/>
                <a:gd name="textAreaTop" fmla="*/ 0 h 278640"/>
                <a:gd name="textAreaBottom" fmla="*/ 279000 h 278640"/>
              </a:gdLst>
              <a:ahLst/>
              <a:rect l="textAreaLeft" t="textAreaTop" r="textAreaRight" b="textAreaBottom"/>
              <a:pathLst>
                <a:path w="280759" h="372090">
                  <a:moveTo>
                    <a:pt x="0" y="0"/>
                  </a:moveTo>
                  <a:lnTo>
                    <a:pt x="280759" y="0"/>
                  </a:lnTo>
                  <a:lnTo>
                    <a:pt x="280759" y="372090"/>
                  </a:lnTo>
                  <a:lnTo>
                    <a:pt x="0" y="37209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28" name="Group 43"/>
          <p:cNvGrpSpPr/>
          <p:nvPr/>
        </p:nvGrpSpPr>
        <p:grpSpPr>
          <a:xfrm>
            <a:off x="4906440" y="7043760"/>
            <a:ext cx="1338480" cy="922320"/>
            <a:chOff x="4906440" y="7043760"/>
            <a:chExt cx="1338480" cy="922320"/>
          </a:xfrm>
        </p:grpSpPr>
        <p:grpSp>
          <p:nvGrpSpPr>
            <p:cNvPr id="129" name="Group 44"/>
            <p:cNvGrpSpPr/>
            <p:nvPr/>
          </p:nvGrpSpPr>
          <p:grpSpPr>
            <a:xfrm>
              <a:off x="4906440" y="7043760"/>
              <a:ext cx="1338480" cy="922320"/>
              <a:chOff x="4906440" y="7043760"/>
              <a:chExt cx="1338480" cy="922320"/>
            </a:xfrm>
          </p:grpSpPr>
          <p:sp>
            <p:nvSpPr>
              <p:cNvPr id="130" name="Freeform 45"/>
              <p:cNvSpPr/>
              <p:nvPr/>
            </p:nvSpPr>
            <p:spPr>
              <a:xfrm>
                <a:off x="4906440" y="7117200"/>
                <a:ext cx="1338480" cy="848520"/>
              </a:xfrm>
              <a:custGeom>
                <a:avLst/>
                <a:gdLst>
                  <a:gd name="textAreaLeft" fmla="*/ 0 w 1338480"/>
                  <a:gd name="textAreaRight" fmla="*/ 1338840 w 1338480"/>
                  <a:gd name="textAreaTop" fmla="*/ 0 h 848520"/>
                  <a:gd name="textAreaBottom" fmla="*/ 848880 h 848520"/>
                </a:gdLst>
                <a:ahLst/>
                <a:rect l="textAreaLeft" t="textAreaTop" r="textAreaRight" b="textAreaBottom"/>
                <a:pathLst>
                  <a:path w="520483" h="330042">
                    <a:moveTo>
                      <a:pt x="0" y="0"/>
                    </a:moveTo>
                    <a:lnTo>
                      <a:pt x="520483" y="0"/>
                    </a:lnTo>
                    <a:lnTo>
                      <a:pt x="520483" y="330042"/>
                    </a:lnTo>
                    <a:lnTo>
                      <a:pt x="0" y="330042"/>
                    </a:lnTo>
                    <a:close/>
                  </a:path>
                </a:pathLst>
              </a:custGeom>
              <a:noFill/>
              <a:ln cap="sq" w="19050">
                <a:solidFill>
                  <a:srgbClr val="cf4327"/>
                </a:solidFill>
                <a:prstDash val="lgDash"/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31" name="TextBox 46"/>
              <p:cNvSpPr/>
              <p:nvPr/>
            </p:nvSpPr>
            <p:spPr>
              <a:xfrm>
                <a:off x="4906440" y="7043760"/>
                <a:ext cx="1338480" cy="922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1959"/>
                  </a:lnSpc>
                </a:pPr>
                <a:endParaRPr b="0" lang="en-US" sz="1800" strike="noStrike" u="none">
                  <a:solidFill>
                    <a:schemeClr val="dk1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132" name="Freeform 47"/>
            <p:cNvSpPr/>
            <p:nvPr/>
          </p:nvSpPr>
          <p:spPr>
            <a:xfrm>
              <a:off x="5344200" y="7310160"/>
              <a:ext cx="462960" cy="462960"/>
            </a:xfrm>
            <a:custGeom>
              <a:avLst/>
              <a:gdLst>
                <a:gd name="textAreaLeft" fmla="*/ 0 w 462960"/>
                <a:gd name="textAreaRight" fmla="*/ 463320 w 462960"/>
                <a:gd name="textAreaTop" fmla="*/ 0 h 462960"/>
                <a:gd name="textAreaBottom" fmla="*/ 463320 h 462960"/>
              </a:gdLst>
              <a:ahLst/>
              <a:rect l="textAreaLeft" t="textAreaTop" r="textAreaRight" b="textAreaBottom"/>
              <a:pathLst>
                <a:path w="617800" h="617800">
                  <a:moveTo>
                    <a:pt x="0" y="0"/>
                  </a:moveTo>
                  <a:lnTo>
                    <a:pt x="617800" y="0"/>
                  </a:lnTo>
                  <a:lnTo>
                    <a:pt x="617800" y="617800"/>
                  </a:lnTo>
                  <a:lnTo>
                    <a:pt x="0" y="617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33" name="Freeform 48"/>
            <p:cNvSpPr/>
            <p:nvPr/>
          </p:nvSpPr>
          <p:spPr>
            <a:xfrm>
              <a:off x="4993920" y="7170480"/>
              <a:ext cx="210240" cy="278640"/>
            </a:xfrm>
            <a:custGeom>
              <a:avLst/>
              <a:gdLst>
                <a:gd name="textAreaLeft" fmla="*/ 0 w 210240"/>
                <a:gd name="textAreaRight" fmla="*/ 210600 w 210240"/>
                <a:gd name="textAreaTop" fmla="*/ 0 h 278640"/>
                <a:gd name="textAreaBottom" fmla="*/ 279000 h 278640"/>
              </a:gdLst>
              <a:ahLst/>
              <a:rect l="textAreaLeft" t="textAreaTop" r="textAreaRight" b="textAreaBottom"/>
              <a:pathLst>
                <a:path w="280759" h="372090">
                  <a:moveTo>
                    <a:pt x="0" y="0"/>
                  </a:moveTo>
                  <a:lnTo>
                    <a:pt x="280759" y="0"/>
                  </a:lnTo>
                  <a:lnTo>
                    <a:pt x="280759" y="372090"/>
                  </a:lnTo>
                  <a:lnTo>
                    <a:pt x="0" y="37209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34" name="AutoShape 49"/>
          <p:cNvSpPr/>
          <p:nvPr/>
        </p:nvSpPr>
        <p:spPr>
          <a:xfrm flipH="1">
            <a:off x="4014000" y="6384960"/>
            <a:ext cx="3072960" cy="73188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AutoShape 50"/>
          <p:cNvSpPr/>
          <p:nvPr/>
        </p:nvSpPr>
        <p:spPr>
          <a:xfrm flipH="1">
            <a:off x="5576040" y="6384960"/>
            <a:ext cx="1510920" cy="73188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36" name="Group 51"/>
          <p:cNvGrpSpPr/>
          <p:nvPr/>
        </p:nvGrpSpPr>
        <p:grpSpPr>
          <a:xfrm>
            <a:off x="9026280" y="6959520"/>
            <a:ext cx="1892520" cy="1006560"/>
            <a:chOff x="9026280" y="6959520"/>
            <a:chExt cx="1892520" cy="1006560"/>
          </a:xfrm>
        </p:grpSpPr>
        <p:sp>
          <p:nvSpPr>
            <p:cNvPr id="137" name="Freeform 52"/>
            <p:cNvSpPr/>
            <p:nvPr/>
          </p:nvSpPr>
          <p:spPr>
            <a:xfrm>
              <a:off x="9026280" y="7067880"/>
              <a:ext cx="1892520" cy="897840"/>
            </a:xfrm>
            <a:custGeom>
              <a:avLst/>
              <a:gdLst>
                <a:gd name="textAreaLeft" fmla="*/ 0 w 1892520"/>
                <a:gd name="textAreaRight" fmla="*/ 1892880 w 1892520"/>
                <a:gd name="textAreaTop" fmla="*/ 0 h 897840"/>
                <a:gd name="textAreaBottom" fmla="*/ 898200 h 897840"/>
              </a:gdLst>
              <a:ahLst/>
              <a:rect l="textAreaLeft" t="textAreaTop" r="textAreaRight" b="textAreaBottom"/>
              <a:pathLst>
                <a:path w="498502" h="236592">
                  <a:moveTo>
                    <a:pt x="0" y="0"/>
                  </a:moveTo>
                  <a:lnTo>
                    <a:pt x="498502" y="0"/>
                  </a:lnTo>
                  <a:lnTo>
                    <a:pt x="498502" y="236592"/>
                  </a:lnTo>
                  <a:lnTo>
                    <a:pt x="0" y="236592"/>
                  </a:lnTo>
                  <a:close/>
                </a:path>
              </a:pathLst>
            </a:custGeom>
            <a:solidFill>
              <a:srgbClr val="cf432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38" name="TextBox 53"/>
            <p:cNvSpPr/>
            <p:nvPr/>
          </p:nvSpPr>
          <p:spPr>
            <a:xfrm>
              <a:off x="9026280" y="6959520"/>
              <a:ext cx="1892520" cy="100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r>
                <a:rPr b="1" lang="en-US" sz="1400" strike="noStrike" u="none">
                  <a:solidFill>
                    <a:srgbClr val="ffffff"/>
                  </a:solidFill>
                  <a:uFillTx/>
                  <a:latin typeface="Canva Sans Bold"/>
                  <a:ea typeface="Canva Sans Bold"/>
                </a:rPr>
                <a:t>Airflow Scheduler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139" name="Group 54"/>
          <p:cNvGrpSpPr/>
          <p:nvPr/>
        </p:nvGrpSpPr>
        <p:grpSpPr>
          <a:xfrm>
            <a:off x="6611040" y="6959520"/>
            <a:ext cx="1892520" cy="1006560"/>
            <a:chOff x="6611040" y="6959520"/>
            <a:chExt cx="1892520" cy="1006560"/>
          </a:xfrm>
        </p:grpSpPr>
        <p:sp>
          <p:nvSpPr>
            <p:cNvPr id="140" name="Freeform 55"/>
            <p:cNvSpPr/>
            <p:nvPr/>
          </p:nvSpPr>
          <p:spPr>
            <a:xfrm>
              <a:off x="6611040" y="7067880"/>
              <a:ext cx="1892520" cy="897840"/>
            </a:xfrm>
            <a:custGeom>
              <a:avLst/>
              <a:gdLst>
                <a:gd name="textAreaLeft" fmla="*/ 0 w 1892520"/>
                <a:gd name="textAreaRight" fmla="*/ 1892880 w 1892520"/>
                <a:gd name="textAreaTop" fmla="*/ 0 h 897840"/>
                <a:gd name="textAreaBottom" fmla="*/ 898200 h 897840"/>
              </a:gdLst>
              <a:ahLst/>
              <a:rect l="textAreaLeft" t="textAreaTop" r="textAreaRight" b="textAreaBottom"/>
              <a:pathLst>
                <a:path w="498502" h="236592">
                  <a:moveTo>
                    <a:pt x="0" y="0"/>
                  </a:moveTo>
                  <a:lnTo>
                    <a:pt x="498502" y="0"/>
                  </a:lnTo>
                  <a:lnTo>
                    <a:pt x="498502" y="236592"/>
                  </a:lnTo>
                  <a:lnTo>
                    <a:pt x="0" y="236592"/>
                  </a:lnTo>
                  <a:close/>
                </a:path>
              </a:pathLst>
            </a:custGeom>
            <a:solidFill>
              <a:srgbClr val="8aa6a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41" name="TextBox 56"/>
            <p:cNvSpPr/>
            <p:nvPr/>
          </p:nvSpPr>
          <p:spPr>
            <a:xfrm>
              <a:off x="6611040" y="6959520"/>
              <a:ext cx="1892520" cy="100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r>
                <a:rPr b="1" lang="en-US" sz="1400" strike="noStrike" u="none">
                  <a:solidFill>
                    <a:srgbClr val="ffffff"/>
                  </a:solidFill>
                  <a:uFillTx/>
                  <a:latin typeface="Canva Sans Bold"/>
                  <a:ea typeface="Canva Sans Bold"/>
                </a:rPr>
                <a:t>JupyterHub Server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42" name="AutoShape 57"/>
          <p:cNvSpPr/>
          <p:nvPr/>
        </p:nvSpPr>
        <p:spPr>
          <a:xfrm>
            <a:off x="7086960" y="6384960"/>
            <a:ext cx="470520" cy="68256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AutoShape 58"/>
          <p:cNvSpPr/>
          <p:nvPr/>
        </p:nvSpPr>
        <p:spPr>
          <a:xfrm>
            <a:off x="7086960" y="6384960"/>
            <a:ext cx="2885400" cy="68256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Freeform 59"/>
          <p:cNvSpPr/>
          <p:nvPr/>
        </p:nvSpPr>
        <p:spPr>
          <a:xfrm>
            <a:off x="12793320" y="2172960"/>
            <a:ext cx="1578240" cy="1578240"/>
          </a:xfrm>
          <a:custGeom>
            <a:avLst/>
            <a:gdLst>
              <a:gd name="textAreaLeft" fmla="*/ 0 w 1578240"/>
              <a:gd name="textAreaRight" fmla="*/ 1578600 w 1578240"/>
              <a:gd name="textAreaTop" fmla="*/ 0 h 1578240"/>
              <a:gd name="textAreaBottom" fmla="*/ 1578600 h 1578240"/>
            </a:gdLst>
            <a:ahLst/>
            <a:rect l="textAreaLeft" t="textAreaTop" r="textAreaRight" b="textAreaBottom"/>
            <a:pathLst>
              <a:path w="1578629" h="1578629">
                <a:moveTo>
                  <a:pt x="0" y="0"/>
                </a:moveTo>
                <a:lnTo>
                  <a:pt x="1578629" y="0"/>
                </a:lnTo>
                <a:lnTo>
                  <a:pt x="1578629" y="1578629"/>
                </a:lnTo>
                <a:lnTo>
                  <a:pt x="0" y="15786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Freeform 60"/>
          <p:cNvSpPr/>
          <p:nvPr/>
        </p:nvSpPr>
        <p:spPr>
          <a:xfrm>
            <a:off x="12990600" y="4688280"/>
            <a:ext cx="1380600" cy="1380600"/>
          </a:xfrm>
          <a:custGeom>
            <a:avLst/>
            <a:gdLst>
              <a:gd name="textAreaLeft" fmla="*/ 0 w 1380600"/>
              <a:gd name="textAreaRight" fmla="*/ 1380960 w 1380600"/>
              <a:gd name="textAreaTop" fmla="*/ 0 h 1380600"/>
              <a:gd name="textAreaBottom" fmla="*/ 1380960 h 1380600"/>
            </a:gdLst>
            <a:ahLst/>
            <a:rect l="textAreaLeft" t="textAreaTop" r="textAreaRight" b="textAreaBottom"/>
            <a:pathLst>
              <a:path w="1381125" h="1381125">
                <a:moveTo>
                  <a:pt x="0" y="0"/>
                </a:moveTo>
                <a:lnTo>
                  <a:pt x="1381125" y="0"/>
                </a:lnTo>
                <a:lnTo>
                  <a:pt x="1381125" y="1381125"/>
                </a:lnTo>
                <a:lnTo>
                  <a:pt x="0" y="13811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Freeform 61"/>
          <p:cNvSpPr/>
          <p:nvPr/>
        </p:nvSpPr>
        <p:spPr>
          <a:xfrm>
            <a:off x="14371920" y="4688280"/>
            <a:ext cx="1380600" cy="1380600"/>
          </a:xfrm>
          <a:custGeom>
            <a:avLst/>
            <a:gdLst>
              <a:gd name="textAreaLeft" fmla="*/ 0 w 1380600"/>
              <a:gd name="textAreaRight" fmla="*/ 1380960 w 1380600"/>
              <a:gd name="textAreaTop" fmla="*/ 0 h 1380600"/>
              <a:gd name="textAreaBottom" fmla="*/ 1380960 h 1380600"/>
            </a:gdLst>
            <a:ahLst/>
            <a:rect l="textAreaLeft" t="textAreaTop" r="textAreaRight" b="textAreaBottom"/>
            <a:pathLst>
              <a:path w="1381125" h="1381125">
                <a:moveTo>
                  <a:pt x="0" y="0"/>
                </a:moveTo>
                <a:lnTo>
                  <a:pt x="1381125" y="0"/>
                </a:lnTo>
                <a:lnTo>
                  <a:pt x="1381125" y="1381125"/>
                </a:lnTo>
                <a:lnTo>
                  <a:pt x="0" y="138112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47" name="Group 62"/>
          <p:cNvGrpSpPr/>
          <p:nvPr/>
        </p:nvGrpSpPr>
        <p:grpSpPr>
          <a:xfrm>
            <a:off x="2896560" y="8455680"/>
            <a:ext cx="8648640" cy="1653840"/>
            <a:chOff x="2896560" y="8455680"/>
            <a:chExt cx="8648640" cy="1653840"/>
          </a:xfrm>
        </p:grpSpPr>
        <p:sp>
          <p:nvSpPr>
            <p:cNvPr id="148" name="Freeform 63"/>
            <p:cNvSpPr/>
            <p:nvPr/>
          </p:nvSpPr>
          <p:spPr>
            <a:xfrm>
              <a:off x="2896560" y="8564400"/>
              <a:ext cx="8648640" cy="1545120"/>
            </a:xfrm>
            <a:custGeom>
              <a:avLst/>
              <a:gdLst>
                <a:gd name="textAreaLeft" fmla="*/ 0 w 8648640"/>
                <a:gd name="textAreaRight" fmla="*/ 8649000 w 8648640"/>
                <a:gd name="textAreaTop" fmla="*/ 0 h 1545120"/>
                <a:gd name="textAreaBottom" fmla="*/ 1545480 h 1545120"/>
              </a:gdLst>
              <a:ahLst/>
              <a:rect l="textAreaLeft" t="textAreaTop" r="textAreaRight" b="textAreaBottom"/>
              <a:pathLst>
                <a:path w="2277926" h="407049">
                  <a:moveTo>
                    <a:pt x="0" y="0"/>
                  </a:moveTo>
                  <a:lnTo>
                    <a:pt x="2277926" y="0"/>
                  </a:lnTo>
                  <a:lnTo>
                    <a:pt x="2277926" y="407049"/>
                  </a:lnTo>
                  <a:lnTo>
                    <a:pt x="0" y="407049"/>
                  </a:lnTo>
                  <a:close/>
                </a:path>
              </a:pathLst>
            </a:custGeom>
            <a:noFill/>
            <a:ln cap="sq" w="57150">
              <a:solidFill>
                <a:srgbClr val="d9d9d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49" name="TextBox 64"/>
            <p:cNvSpPr/>
            <p:nvPr/>
          </p:nvSpPr>
          <p:spPr>
            <a:xfrm>
              <a:off x="2896560" y="8455680"/>
              <a:ext cx="8648640" cy="165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50" name="Freeform 65"/>
          <p:cNvSpPr/>
          <p:nvPr/>
        </p:nvSpPr>
        <p:spPr>
          <a:xfrm>
            <a:off x="14029920" y="2198160"/>
            <a:ext cx="1578240" cy="1578240"/>
          </a:xfrm>
          <a:custGeom>
            <a:avLst/>
            <a:gdLst>
              <a:gd name="textAreaLeft" fmla="*/ 0 w 1578240"/>
              <a:gd name="textAreaRight" fmla="*/ 1578600 w 1578240"/>
              <a:gd name="textAreaTop" fmla="*/ 0 h 1578240"/>
              <a:gd name="textAreaBottom" fmla="*/ 1578600 h 1578240"/>
            </a:gdLst>
            <a:ahLst/>
            <a:rect l="textAreaLeft" t="textAreaTop" r="textAreaRight" b="textAreaBottom"/>
            <a:pathLst>
              <a:path w="1578629" h="1578629">
                <a:moveTo>
                  <a:pt x="0" y="0"/>
                </a:moveTo>
                <a:lnTo>
                  <a:pt x="1578628" y="0"/>
                </a:lnTo>
                <a:lnTo>
                  <a:pt x="1578628" y="1578629"/>
                </a:lnTo>
                <a:lnTo>
                  <a:pt x="0" y="15786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Freeform 66"/>
          <p:cNvSpPr/>
          <p:nvPr/>
        </p:nvSpPr>
        <p:spPr>
          <a:xfrm>
            <a:off x="15187680" y="2198160"/>
            <a:ext cx="1578240" cy="1578240"/>
          </a:xfrm>
          <a:custGeom>
            <a:avLst/>
            <a:gdLst>
              <a:gd name="textAreaLeft" fmla="*/ 0 w 1578240"/>
              <a:gd name="textAreaRight" fmla="*/ 1578600 w 1578240"/>
              <a:gd name="textAreaTop" fmla="*/ 0 h 1578240"/>
              <a:gd name="textAreaBottom" fmla="*/ 1578600 h 1578240"/>
            </a:gdLst>
            <a:ahLst/>
            <a:rect l="textAreaLeft" t="textAreaTop" r="textAreaRight" b="textAreaBottom"/>
            <a:pathLst>
              <a:path w="1578629" h="1578629">
                <a:moveTo>
                  <a:pt x="0" y="0"/>
                </a:moveTo>
                <a:lnTo>
                  <a:pt x="1578628" y="0"/>
                </a:lnTo>
                <a:lnTo>
                  <a:pt x="1578628" y="1578629"/>
                </a:lnTo>
                <a:lnTo>
                  <a:pt x="0" y="15786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Freeform 67"/>
          <p:cNvSpPr/>
          <p:nvPr/>
        </p:nvSpPr>
        <p:spPr>
          <a:xfrm>
            <a:off x="13097880" y="6876000"/>
            <a:ext cx="931320" cy="931320"/>
          </a:xfrm>
          <a:custGeom>
            <a:avLst/>
            <a:gdLst>
              <a:gd name="textAreaLeft" fmla="*/ 0 w 931320"/>
              <a:gd name="textAreaRight" fmla="*/ 931680 w 931320"/>
              <a:gd name="textAreaTop" fmla="*/ 0 h 931320"/>
              <a:gd name="textAreaBottom" fmla="*/ 931680 h 931320"/>
            </a:gdLst>
            <a:ahLst/>
            <a:rect l="textAreaLeft" t="textAreaTop" r="textAreaRight" b="textAreaBottom"/>
            <a:pathLst>
              <a:path w="931770" h="931770">
                <a:moveTo>
                  <a:pt x="0" y="0"/>
                </a:moveTo>
                <a:lnTo>
                  <a:pt x="931770" y="0"/>
                </a:lnTo>
                <a:lnTo>
                  <a:pt x="931770" y="931770"/>
                </a:lnTo>
                <a:lnTo>
                  <a:pt x="0" y="9317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AutoShape 68"/>
          <p:cNvSpPr/>
          <p:nvPr/>
        </p:nvSpPr>
        <p:spPr>
          <a:xfrm flipH="1">
            <a:off x="10918800" y="3023280"/>
            <a:ext cx="1757160" cy="449352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AutoShape 69"/>
          <p:cNvSpPr/>
          <p:nvPr/>
        </p:nvSpPr>
        <p:spPr>
          <a:xfrm flipH="1">
            <a:off x="10918800" y="5378760"/>
            <a:ext cx="1757160" cy="213804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AutoShape 70"/>
          <p:cNvSpPr/>
          <p:nvPr/>
        </p:nvSpPr>
        <p:spPr>
          <a:xfrm flipH="1">
            <a:off x="10918800" y="7428240"/>
            <a:ext cx="1757160" cy="8856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3560" bIns="4356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Freeform 71"/>
          <p:cNvSpPr/>
          <p:nvPr/>
        </p:nvSpPr>
        <p:spPr>
          <a:xfrm>
            <a:off x="7567560" y="8697600"/>
            <a:ext cx="1578240" cy="1578240"/>
          </a:xfrm>
          <a:custGeom>
            <a:avLst/>
            <a:gdLst>
              <a:gd name="textAreaLeft" fmla="*/ 0 w 1578240"/>
              <a:gd name="textAreaRight" fmla="*/ 1578600 w 1578240"/>
              <a:gd name="textAreaTop" fmla="*/ 0 h 1578240"/>
              <a:gd name="textAreaBottom" fmla="*/ 1578600 h 1578240"/>
            </a:gdLst>
            <a:ahLst/>
            <a:rect l="textAreaLeft" t="textAreaTop" r="textAreaRight" b="textAreaBottom"/>
            <a:pathLst>
              <a:path w="1578629" h="1578629">
                <a:moveTo>
                  <a:pt x="0" y="0"/>
                </a:moveTo>
                <a:lnTo>
                  <a:pt x="1578629" y="0"/>
                </a:lnTo>
                <a:lnTo>
                  <a:pt x="1578629" y="1578628"/>
                </a:lnTo>
                <a:lnTo>
                  <a:pt x="0" y="157862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Freeform 72"/>
          <p:cNvSpPr/>
          <p:nvPr/>
        </p:nvSpPr>
        <p:spPr>
          <a:xfrm>
            <a:off x="6697440" y="9046080"/>
            <a:ext cx="734760" cy="881280"/>
          </a:xfrm>
          <a:custGeom>
            <a:avLst/>
            <a:gdLst>
              <a:gd name="textAreaLeft" fmla="*/ 0 w 734760"/>
              <a:gd name="textAreaRight" fmla="*/ 735120 w 734760"/>
              <a:gd name="textAreaTop" fmla="*/ 0 h 881280"/>
              <a:gd name="textAreaBottom" fmla="*/ 881640 h 881280"/>
            </a:gdLst>
            <a:ahLst/>
            <a:rect l="textAreaLeft" t="textAreaTop" r="textAreaRight" b="textAreaBottom"/>
            <a:pathLst>
              <a:path w="734996" h="881555">
                <a:moveTo>
                  <a:pt x="0" y="0"/>
                </a:moveTo>
                <a:lnTo>
                  <a:pt x="734996" y="0"/>
                </a:lnTo>
                <a:lnTo>
                  <a:pt x="734996" y="881554"/>
                </a:lnTo>
                <a:lnTo>
                  <a:pt x="0" y="88155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58" name="Group 73"/>
          <p:cNvGrpSpPr/>
          <p:nvPr/>
        </p:nvGrpSpPr>
        <p:grpSpPr>
          <a:xfrm>
            <a:off x="9747000" y="8083080"/>
            <a:ext cx="586080" cy="606600"/>
            <a:chOff x="9747000" y="8083080"/>
            <a:chExt cx="586080" cy="606600"/>
          </a:xfrm>
        </p:grpSpPr>
        <p:sp>
          <p:nvSpPr>
            <p:cNvPr id="159" name="Freeform 74"/>
            <p:cNvSpPr/>
            <p:nvPr/>
          </p:nvSpPr>
          <p:spPr>
            <a:xfrm>
              <a:off x="9747000" y="8103600"/>
              <a:ext cx="586080" cy="586080"/>
            </a:xfrm>
            <a:custGeom>
              <a:avLst/>
              <a:gdLst>
                <a:gd name="textAreaLeft" fmla="*/ 0 w 586080"/>
                <a:gd name="textAreaRight" fmla="*/ 586440 w 586080"/>
                <a:gd name="textAreaTop" fmla="*/ 0 h 586080"/>
                <a:gd name="textAreaBottom" fmla="*/ 586440 h 58608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60" name="TextBox 75"/>
            <p:cNvSpPr/>
            <p:nvPr/>
          </p:nvSpPr>
          <p:spPr>
            <a:xfrm>
              <a:off x="9893880" y="8083080"/>
              <a:ext cx="293040" cy="533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grpSp>
        <p:nvGrpSpPr>
          <p:cNvPr id="161" name="Group 76"/>
          <p:cNvGrpSpPr/>
          <p:nvPr/>
        </p:nvGrpSpPr>
        <p:grpSpPr>
          <a:xfrm>
            <a:off x="6245640" y="8096400"/>
            <a:ext cx="593640" cy="593640"/>
            <a:chOff x="6245640" y="8096400"/>
            <a:chExt cx="593640" cy="593640"/>
          </a:xfrm>
        </p:grpSpPr>
        <p:sp>
          <p:nvSpPr>
            <p:cNvPr id="162" name="Freeform 77"/>
            <p:cNvSpPr/>
            <p:nvPr/>
          </p:nvSpPr>
          <p:spPr>
            <a:xfrm>
              <a:off x="6245640" y="8096400"/>
              <a:ext cx="593640" cy="593640"/>
            </a:xfrm>
            <a:custGeom>
              <a:avLst/>
              <a:gdLst>
                <a:gd name="textAreaLeft" fmla="*/ 0 w 593640"/>
                <a:gd name="textAreaRight" fmla="*/ 594000 w 593640"/>
                <a:gd name="textAreaTop" fmla="*/ 0 h 593640"/>
                <a:gd name="textAreaBottom" fmla="*/ 594000 h 5936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609600" y="81280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63" name="TextBox 78"/>
            <p:cNvSpPr/>
            <p:nvPr/>
          </p:nvSpPr>
          <p:spPr>
            <a:xfrm>
              <a:off x="6393960" y="8149680"/>
              <a:ext cx="296640" cy="540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64" name="TextBox 79"/>
          <p:cNvSpPr/>
          <p:nvPr/>
        </p:nvSpPr>
        <p:spPr>
          <a:xfrm>
            <a:off x="794880" y="416160"/>
            <a:ext cx="88606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740"/>
              </a:lnSpc>
            </a:pPr>
            <a:r>
              <a:rPr b="1" lang="en-US" sz="4100" strike="noStrike" u="none">
                <a:solidFill>
                  <a:srgbClr val="3d4875"/>
                </a:solidFill>
                <a:uFillTx/>
                <a:latin typeface="Canva Sans Bold"/>
                <a:ea typeface="Canva Sans Bold"/>
              </a:rPr>
              <a:t>Quant Discovery: Overview</a:t>
            </a:r>
            <a:endParaRPr b="0" lang="en-US" sz="4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TextBox 80"/>
          <p:cNvSpPr/>
          <p:nvPr/>
        </p:nvSpPr>
        <p:spPr>
          <a:xfrm>
            <a:off x="13218840" y="3672720"/>
            <a:ext cx="300420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59"/>
              </a:lnSpc>
            </a:pPr>
            <a:r>
              <a:rPr b="1" lang="en-US" sz="19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Sense &amp; QRG Data Source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TextBox 81"/>
          <p:cNvSpPr/>
          <p:nvPr/>
        </p:nvSpPr>
        <p:spPr>
          <a:xfrm>
            <a:off x="12907440" y="5789160"/>
            <a:ext cx="362700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59"/>
              </a:lnSpc>
            </a:pPr>
            <a:r>
              <a:rPr b="1" lang="en-US" sz="19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QuantEdge &amp; SQLi Data Source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TextBox 82"/>
          <p:cNvSpPr/>
          <p:nvPr/>
        </p:nvSpPr>
        <p:spPr>
          <a:xfrm>
            <a:off x="13674600" y="7945920"/>
            <a:ext cx="214488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59"/>
              </a:lnSpc>
            </a:pPr>
            <a:r>
              <a:rPr b="1" lang="en-US" sz="19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Trails Data Source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TextBox 83"/>
          <p:cNvSpPr/>
          <p:nvPr/>
        </p:nvSpPr>
        <p:spPr>
          <a:xfrm>
            <a:off x="7954560" y="1992600"/>
            <a:ext cx="340200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59"/>
              </a:lnSpc>
            </a:pPr>
            <a:r>
              <a:rPr b="1" lang="en-US" sz="19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Quant Discovery Namespace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TextBox 84"/>
          <p:cNvSpPr/>
          <p:nvPr/>
        </p:nvSpPr>
        <p:spPr>
          <a:xfrm>
            <a:off x="3009600" y="9604440"/>
            <a:ext cx="3242880" cy="67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59"/>
              </a:lnSpc>
            </a:pPr>
            <a:r>
              <a:rPr b="1" lang="en-US" sz="19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Quant Discovery Resources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70" name="Group 85"/>
          <p:cNvGrpSpPr/>
          <p:nvPr/>
        </p:nvGrpSpPr>
        <p:grpSpPr>
          <a:xfrm>
            <a:off x="184320" y="4975200"/>
            <a:ext cx="1892520" cy="1006560"/>
            <a:chOff x="184320" y="4975200"/>
            <a:chExt cx="1892520" cy="1006560"/>
          </a:xfrm>
        </p:grpSpPr>
        <p:sp>
          <p:nvSpPr>
            <p:cNvPr id="171" name="Freeform 86"/>
            <p:cNvSpPr/>
            <p:nvPr/>
          </p:nvSpPr>
          <p:spPr>
            <a:xfrm>
              <a:off x="184320" y="5083560"/>
              <a:ext cx="1892520" cy="897840"/>
            </a:xfrm>
            <a:custGeom>
              <a:avLst/>
              <a:gdLst>
                <a:gd name="textAreaLeft" fmla="*/ 0 w 1892520"/>
                <a:gd name="textAreaRight" fmla="*/ 1892880 w 1892520"/>
                <a:gd name="textAreaTop" fmla="*/ 0 h 897840"/>
                <a:gd name="textAreaBottom" fmla="*/ 898200 h 897840"/>
              </a:gdLst>
              <a:ahLst/>
              <a:rect l="textAreaLeft" t="textAreaTop" r="textAreaRight" b="textAreaBottom"/>
              <a:pathLst>
                <a:path w="498502" h="236592">
                  <a:moveTo>
                    <a:pt x="0" y="0"/>
                  </a:moveTo>
                  <a:lnTo>
                    <a:pt x="498502" y="0"/>
                  </a:lnTo>
                  <a:lnTo>
                    <a:pt x="498502" y="236592"/>
                  </a:lnTo>
                  <a:lnTo>
                    <a:pt x="0" y="236592"/>
                  </a:lnTo>
                  <a:close/>
                </a:path>
              </a:pathLst>
            </a:custGeom>
            <a:solidFill>
              <a:srgbClr val="cb6ce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72" name="TextBox 87"/>
            <p:cNvSpPr/>
            <p:nvPr/>
          </p:nvSpPr>
          <p:spPr>
            <a:xfrm>
              <a:off x="184320" y="4975200"/>
              <a:ext cx="1892520" cy="1006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r>
                <a:rPr b="1" lang="en-US" sz="1400" strike="noStrike" u="none">
                  <a:solidFill>
                    <a:srgbClr val="ffffff"/>
                  </a:solidFill>
                  <a:uFillTx/>
                  <a:latin typeface="Canva Sans Bold"/>
                  <a:ea typeface="Canva Sans Bold"/>
                </a:rPr>
                <a:t>TAASe</a:t>
              </a:r>
              <a:endParaRPr b="0" lang="en-US" sz="14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173" name="AutoShape 88"/>
          <p:cNvSpPr/>
          <p:nvPr/>
        </p:nvSpPr>
        <p:spPr>
          <a:xfrm flipH="1">
            <a:off x="2076840" y="4556160"/>
            <a:ext cx="4093920" cy="976320"/>
          </a:xfrm>
          <a:prstGeom prst="line">
            <a:avLst/>
          </a:prstGeom>
          <a:ln w="38100">
            <a:solidFill>
              <a:srgbClr val="ffffff"/>
            </a:solidFill>
            <a:round/>
            <a:tailEnd len="med" type="triangle" w="lg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Freeform 89"/>
          <p:cNvSpPr/>
          <p:nvPr/>
        </p:nvSpPr>
        <p:spPr>
          <a:xfrm>
            <a:off x="10323720" y="2408760"/>
            <a:ext cx="1032840" cy="999000"/>
          </a:xfrm>
          <a:custGeom>
            <a:avLst/>
            <a:gdLst>
              <a:gd name="textAreaLeft" fmla="*/ 0 w 1032840"/>
              <a:gd name="textAreaRight" fmla="*/ 1033200 w 1032840"/>
              <a:gd name="textAreaTop" fmla="*/ 0 h 999000"/>
              <a:gd name="textAreaBottom" fmla="*/ 999360 h 999000"/>
            </a:gdLst>
            <a:ahLst/>
            <a:rect l="textAreaLeft" t="textAreaTop" r="textAreaRight" b="textAreaBottom"/>
            <a:pathLst>
              <a:path w="1033357" h="999538">
                <a:moveTo>
                  <a:pt x="0" y="0"/>
                </a:moveTo>
                <a:lnTo>
                  <a:pt x="1033357" y="0"/>
                </a:lnTo>
                <a:lnTo>
                  <a:pt x="1033357" y="999538"/>
                </a:lnTo>
                <a:lnTo>
                  <a:pt x="0" y="9995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Freeform 90"/>
          <p:cNvSpPr/>
          <p:nvPr/>
        </p:nvSpPr>
        <p:spPr>
          <a:xfrm>
            <a:off x="13681440" y="8767800"/>
            <a:ext cx="1268280" cy="1399320"/>
          </a:xfrm>
          <a:custGeom>
            <a:avLst/>
            <a:gdLst>
              <a:gd name="textAreaLeft" fmla="*/ 0 w 1268280"/>
              <a:gd name="textAreaRight" fmla="*/ 1268640 w 1268280"/>
              <a:gd name="textAreaTop" fmla="*/ 0 h 1399320"/>
              <a:gd name="textAreaBottom" fmla="*/ 1399680 h 1399320"/>
            </a:gdLst>
            <a:ahLst/>
            <a:rect l="textAreaLeft" t="textAreaTop" r="textAreaRight" b="textAreaBottom"/>
            <a:pathLst>
              <a:path w="1268547" h="1399776">
                <a:moveTo>
                  <a:pt x="0" y="0"/>
                </a:moveTo>
                <a:lnTo>
                  <a:pt x="1268547" y="0"/>
                </a:lnTo>
                <a:lnTo>
                  <a:pt x="1268547" y="1399776"/>
                </a:lnTo>
                <a:lnTo>
                  <a:pt x="0" y="13997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6" name="Picture 91" descr=""/>
          <p:cNvPicPr/>
          <p:nvPr/>
        </p:nvPicPr>
        <p:blipFill>
          <a:blip r:embed="rId37"/>
          <a:stretch/>
        </p:blipFill>
        <p:spPr>
          <a:xfrm>
            <a:off x="13931640" y="8690400"/>
            <a:ext cx="439920" cy="345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7" name="AutoShape 92"/>
          <p:cNvSpPr/>
          <p:nvPr/>
        </p:nvSpPr>
        <p:spPr>
          <a:xfrm>
            <a:off x="7557480" y="7966080"/>
            <a:ext cx="6123600" cy="1501200"/>
          </a:xfrm>
          <a:prstGeom prst="line">
            <a:avLst/>
          </a:prstGeom>
          <a:ln w="38100">
            <a:solidFill>
              <a:srgbClr val="e5a024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78" name="Group 93"/>
          <p:cNvGrpSpPr/>
          <p:nvPr/>
        </p:nvGrpSpPr>
        <p:grpSpPr>
          <a:xfrm>
            <a:off x="12675960" y="8427240"/>
            <a:ext cx="4089960" cy="1820160"/>
            <a:chOff x="12675960" y="8427240"/>
            <a:chExt cx="4089960" cy="1820160"/>
          </a:xfrm>
        </p:grpSpPr>
        <p:sp>
          <p:nvSpPr>
            <p:cNvPr id="179" name="Freeform 94"/>
            <p:cNvSpPr/>
            <p:nvPr/>
          </p:nvSpPr>
          <p:spPr>
            <a:xfrm>
              <a:off x="12675960" y="8535600"/>
              <a:ext cx="4089960" cy="1711440"/>
            </a:xfrm>
            <a:custGeom>
              <a:avLst/>
              <a:gdLst>
                <a:gd name="textAreaLeft" fmla="*/ 0 w 4089960"/>
                <a:gd name="textAreaRight" fmla="*/ 4090320 w 4089960"/>
                <a:gd name="textAreaTop" fmla="*/ 0 h 1711440"/>
                <a:gd name="textAreaBottom" fmla="*/ 1711800 h 1711440"/>
              </a:gdLst>
              <a:ahLst/>
              <a:rect l="textAreaLeft" t="textAreaTop" r="textAreaRight" b="textAreaBottom"/>
              <a:pathLst>
                <a:path w="1077280" h="450892">
                  <a:moveTo>
                    <a:pt x="0" y="0"/>
                  </a:moveTo>
                  <a:lnTo>
                    <a:pt x="1077280" y="0"/>
                  </a:lnTo>
                  <a:lnTo>
                    <a:pt x="1077280" y="450892"/>
                  </a:lnTo>
                  <a:lnTo>
                    <a:pt x="0" y="450892"/>
                  </a:lnTo>
                  <a:close/>
                </a:path>
              </a:pathLst>
            </a:custGeom>
            <a:noFill/>
            <a:ln cap="sq" w="38100">
              <a:solidFill>
                <a:srgbClr val="d9d9d9"/>
              </a:solidFill>
              <a:prstDash val="sysDot"/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0" name="TextBox 95"/>
            <p:cNvSpPr/>
            <p:nvPr/>
          </p:nvSpPr>
          <p:spPr>
            <a:xfrm>
              <a:off x="12675960" y="8427240"/>
              <a:ext cx="4089960" cy="18201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81" name="TextBox 96"/>
          <p:cNvSpPr/>
          <p:nvPr/>
        </p:nvSpPr>
        <p:spPr>
          <a:xfrm>
            <a:off x="15170400" y="9747000"/>
            <a:ext cx="1164600" cy="33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59"/>
              </a:lnSpc>
            </a:pPr>
            <a:r>
              <a:rPr b="1" lang="en-US" sz="1900" strike="noStrike" u="none">
                <a:solidFill>
                  <a:srgbClr val="ffffff"/>
                </a:solidFill>
                <a:uFillTx/>
                <a:latin typeface="Canva Sans Bold"/>
                <a:ea typeface="Canva Sans Bold"/>
              </a:rPr>
              <a:t>Toolchain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82" name="Group 97"/>
          <p:cNvGrpSpPr/>
          <p:nvPr/>
        </p:nvGrpSpPr>
        <p:grpSpPr>
          <a:xfrm>
            <a:off x="1465200" y="1321560"/>
            <a:ext cx="501840" cy="501840"/>
            <a:chOff x="1465200" y="1321560"/>
            <a:chExt cx="501840" cy="501840"/>
          </a:xfrm>
        </p:grpSpPr>
        <p:sp>
          <p:nvSpPr>
            <p:cNvPr id="183" name="Freeform 98"/>
            <p:cNvSpPr/>
            <p:nvPr/>
          </p:nvSpPr>
          <p:spPr>
            <a:xfrm>
              <a:off x="1465200" y="1321560"/>
              <a:ext cx="501840" cy="501840"/>
            </a:xfrm>
            <a:custGeom>
              <a:avLst/>
              <a:gdLst>
                <a:gd name="textAreaLeft" fmla="*/ 0 w 501840"/>
                <a:gd name="textAreaRight" fmla="*/ 502200 w 501840"/>
                <a:gd name="textAreaTop" fmla="*/ 0 h 501840"/>
                <a:gd name="textAreaBottom" fmla="*/ 502200 h 5018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84" name="TextBox 99"/>
            <p:cNvSpPr/>
            <p:nvPr/>
          </p:nvSpPr>
          <p:spPr>
            <a:xfrm>
              <a:off x="1551600" y="1419840"/>
              <a:ext cx="329040" cy="317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265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9d9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2"/>
          <p:cNvGrpSpPr/>
          <p:nvPr/>
        </p:nvGrpSpPr>
        <p:grpSpPr>
          <a:xfrm>
            <a:off x="0" y="1428120"/>
            <a:ext cx="18291960" cy="9236880"/>
            <a:chOff x="0" y="1428120"/>
            <a:chExt cx="18291960" cy="9236880"/>
          </a:xfrm>
        </p:grpSpPr>
        <p:sp>
          <p:nvSpPr>
            <p:cNvPr id="186" name="Freeform 3"/>
            <p:cNvSpPr/>
            <p:nvPr/>
          </p:nvSpPr>
          <p:spPr>
            <a:xfrm>
              <a:off x="0" y="1572840"/>
              <a:ext cx="18291960" cy="9092160"/>
            </a:xfrm>
            <a:custGeom>
              <a:avLst/>
              <a:gdLst>
                <a:gd name="textAreaLeft" fmla="*/ 0 w 18291960"/>
                <a:gd name="textAreaRight" fmla="*/ 18292320 w 18291960"/>
                <a:gd name="textAreaTop" fmla="*/ 0 h 9092160"/>
                <a:gd name="textAreaBottom" fmla="*/ 9092520 h 9092160"/>
              </a:gdLst>
              <a:ahLst/>
              <a:rect l="textAreaLeft" t="textAreaTop" r="textAreaRight" b="textAreaBottom"/>
              <a:pathLst>
                <a:path w="4817700" h="2394703">
                  <a:moveTo>
                    <a:pt x="0" y="0"/>
                  </a:moveTo>
                  <a:lnTo>
                    <a:pt x="4817700" y="0"/>
                  </a:lnTo>
                  <a:lnTo>
                    <a:pt x="4817700" y="2394703"/>
                  </a:lnTo>
                  <a:lnTo>
                    <a:pt x="0" y="2394703"/>
                  </a:lnTo>
                  <a:close/>
                </a:path>
              </a:pathLst>
            </a:custGeom>
            <a:solidFill>
              <a:srgbClr val="3d487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87" name="TextBox 4"/>
            <p:cNvSpPr/>
            <p:nvPr/>
          </p:nvSpPr>
          <p:spPr>
            <a:xfrm>
              <a:off x="0" y="1428120"/>
              <a:ext cx="18291960" cy="9236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33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88" name="Freeform 5"/>
          <p:cNvSpPr/>
          <p:nvPr/>
        </p:nvSpPr>
        <p:spPr>
          <a:xfrm>
            <a:off x="9343080" y="4051440"/>
            <a:ext cx="1268280" cy="1399320"/>
          </a:xfrm>
          <a:custGeom>
            <a:avLst/>
            <a:gdLst>
              <a:gd name="textAreaLeft" fmla="*/ 0 w 1268280"/>
              <a:gd name="textAreaRight" fmla="*/ 1268640 w 1268280"/>
              <a:gd name="textAreaTop" fmla="*/ 0 h 1399320"/>
              <a:gd name="textAreaBottom" fmla="*/ 1399680 h 1399320"/>
            </a:gdLst>
            <a:ahLst/>
            <a:rect l="textAreaLeft" t="textAreaTop" r="textAreaRight" b="textAreaBottom"/>
            <a:pathLst>
              <a:path w="1268547" h="1399776">
                <a:moveTo>
                  <a:pt x="0" y="0"/>
                </a:moveTo>
                <a:lnTo>
                  <a:pt x="1268548" y="0"/>
                </a:lnTo>
                <a:lnTo>
                  <a:pt x="1268548" y="1399776"/>
                </a:lnTo>
                <a:lnTo>
                  <a:pt x="0" y="13997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89" name="Group 6"/>
          <p:cNvGrpSpPr/>
          <p:nvPr/>
        </p:nvGrpSpPr>
        <p:grpSpPr>
          <a:xfrm>
            <a:off x="12433680" y="1557360"/>
            <a:ext cx="5655240" cy="6544080"/>
            <a:chOff x="12433680" y="1557360"/>
            <a:chExt cx="5655240" cy="6544080"/>
          </a:xfrm>
        </p:grpSpPr>
        <p:sp>
          <p:nvSpPr>
            <p:cNvPr id="190" name="Freeform 7"/>
            <p:cNvSpPr/>
            <p:nvPr/>
          </p:nvSpPr>
          <p:spPr>
            <a:xfrm>
              <a:off x="12433680" y="1665720"/>
              <a:ext cx="5655240" cy="6435360"/>
            </a:xfrm>
            <a:custGeom>
              <a:avLst/>
              <a:gdLst>
                <a:gd name="textAreaLeft" fmla="*/ 0 w 5655240"/>
                <a:gd name="textAreaRight" fmla="*/ 5655600 w 5655240"/>
                <a:gd name="textAreaTop" fmla="*/ 0 h 6435360"/>
                <a:gd name="textAreaBottom" fmla="*/ 6435720 h 6435360"/>
              </a:gdLst>
              <a:ahLst/>
              <a:rect l="textAreaLeft" t="textAreaTop" r="textAreaRight" b="textAreaBottom"/>
              <a:pathLst>
                <a:path w="1489577" h="1695048">
                  <a:moveTo>
                    <a:pt x="0" y="0"/>
                  </a:moveTo>
                  <a:lnTo>
                    <a:pt x="1489577" y="0"/>
                  </a:lnTo>
                  <a:lnTo>
                    <a:pt x="1489577" y="1695048"/>
                  </a:lnTo>
                  <a:lnTo>
                    <a:pt x="0" y="1695048"/>
                  </a:lnTo>
                  <a:close/>
                </a:path>
              </a:pathLst>
            </a:custGeom>
            <a:noFill/>
            <a:ln cap="sq" w="57150">
              <a:solidFill>
                <a:srgbClr val="e5a02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1" name="TextBox 8"/>
            <p:cNvSpPr/>
            <p:nvPr/>
          </p:nvSpPr>
          <p:spPr>
            <a:xfrm>
              <a:off x="12433680" y="1557360"/>
              <a:ext cx="5655240" cy="6544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1959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192" name="Freeform 9"/>
          <p:cNvSpPr/>
          <p:nvPr/>
        </p:nvSpPr>
        <p:spPr>
          <a:xfrm>
            <a:off x="5854680" y="4206600"/>
            <a:ext cx="1468080" cy="1244160"/>
          </a:xfrm>
          <a:custGeom>
            <a:avLst/>
            <a:gdLst>
              <a:gd name="textAreaLeft" fmla="*/ 0 w 1468080"/>
              <a:gd name="textAreaRight" fmla="*/ 1468440 w 1468080"/>
              <a:gd name="textAreaTop" fmla="*/ 0 h 1244160"/>
              <a:gd name="textAreaBottom" fmla="*/ 1244520 h 1244160"/>
            </a:gdLst>
            <a:ahLst/>
            <a:rect l="textAreaLeft" t="textAreaTop" r="textAreaRight" b="textAreaBottom"/>
            <a:pathLst>
              <a:path w="1468575" h="1244617">
                <a:moveTo>
                  <a:pt x="0" y="0"/>
                </a:moveTo>
                <a:lnTo>
                  <a:pt x="1468575" y="0"/>
                </a:lnTo>
                <a:lnTo>
                  <a:pt x="1468575" y="1244617"/>
                </a:lnTo>
                <a:lnTo>
                  <a:pt x="0" y="124461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Freeform 10"/>
          <p:cNvSpPr/>
          <p:nvPr/>
        </p:nvSpPr>
        <p:spPr>
          <a:xfrm>
            <a:off x="12610080" y="1901160"/>
            <a:ext cx="1032840" cy="999000"/>
          </a:xfrm>
          <a:custGeom>
            <a:avLst/>
            <a:gdLst>
              <a:gd name="textAreaLeft" fmla="*/ 0 w 1032840"/>
              <a:gd name="textAreaRight" fmla="*/ 1033200 w 1032840"/>
              <a:gd name="textAreaTop" fmla="*/ 0 h 999000"/>
              <a:gd name="textAreaBottom" fmla="*/ 999360 h 999000"/>
            </a:gdLst>
            <a:ahLst/>
            <a:rect l="textAreaLeft" t="textAreaTop" r="textAreaRight" b="textAreaBottom"/>
            <a:pathLst>
              <a:path w="1033357" h="999538">
                <a:moveTo>
                  <a:pt x="0" y="0"/>
                </a:moveTo>
                <a:lnTo>
                  <a:pt x="1033357" y="0"/>
                </a:lnTo>
                <a:lnTo>
                  <a:pt x="1033357" y="999538"/>
                </a:lnTo>
                <a:lnTo>
                  <a:pt x="0" y="99953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94" name="Group 11"/>
          <p:cNvGrpSpPr/>
          <p:nvPr/>
        </p:nvGrpSpPr>
        <p:grpSpPr>
          <a:xfrm>
            <a:off x="15650640" y="3943080"/>
            <a:ext cx="1975680" cy="1361160"/>
            <a:chOff x="15650640" y="3943080"/>
            <a:chExt cx="1975680" cy="1361160"/>
          </a:xfrm>
        </p:grpSpPr>
        <p:grpSp>
          <p:nvGrpSpPr>
            <p:cNvPr id="195" name="Group 12"/>
            <p:cNvGrpSpPr/>
            <p:nvPr/>
          </p:nvGrpSpPr>
          <p:grpSpPr>
            <a:xfrm>
              <a:off x="15650640" y="3943080"/>
              <a:ext cx="1975680" cy="1361160"/>
              <a:chOff x="15650640" y="3943080"/>
              <a:chExt cx="1975680" cy="1361160"/>
            </a:xfrm>
          </p:grpSpPr>
          <p:sp>
            <p:nvSpPr>
              <p:cNvPr id="196" name="Freeform 13"/>
              <p:cNvSpPr/>
              <p:nvPr/>
            </p:nvSpPr>
            <p:spPr>
              <a:xfrm>
                <a:off x="15650640" y="4051440"/>
                <a:ext cx="1975680" cy="1252800"/>
              </a:xfrm>
              <a:custGeom>
                <a:avLst/>
                <a:gdLst>
                  <a:gd name="textAreaLeft" fmla="*/ 0 w 1975680"/>
                  <a:gd name="textAreaRight" fmla="*/ 1976040 w 1975680"/>
                  <a:gd name="textAreaTop" fmla="*/ 0 h 1252800"/>
                  <a:gd name="textAreaBottom" fmla="*/ 1253160 h 1252800"/>
                </a:gdLst>
                <a:ahLst/>
                <a:rect l="textAreaLeft" t="textAreaTop" r="textAreaRight" b="textAreaBottom"/>
                <a:pathLst>
                  <a:path w="520483" h="330042">
                    <a:moveTo>
                      <a:pt x="0" y="0"/>
                    </a:moveTo>
                    <a:lnTo>
                      <a:pt x="520483" y="0"/>
                    </a:lnTo>
                    <a:lnTo>
                      <a:pt x="520483" y="330042"/>
                    </a:lnTo>
                    <a:lnTo>
                      <a:pt x="0" y="330042"/>
                    </a:lnTo>
                    <a:close/>
                  </a:path>
                </a:pathLst>
              </a:custGeom>
              <a:noFill/>
              <a:ln cap="sq" w="19050">
                <a:solidFill>
                  <a:srgbClr val="cf4327"/>
                </a:solidFill>
                <a:prstDash val="lgDash"/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197" name="TextBox 14"/>
              <p:cNvSpPr/>
              <p:nvPr/>
            </p:nvSpPr>
            <p:spPr>
              <a:xfrm>
                <a:off x="15650640" y="3943080"/>
                <a:ext cx="1975680" cy="1361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1959"/>
                  </a:lnSpc>
                </a:pPr>
                <a:endParaRPr b="0" lang="en-US" sz="1800" strike="noStrike" u="none">
                  <a:solidFill>
                    <a:schemeClr val="dk1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198" name="Freeform 15"/>
            <p:cNvSpPr/>
            <p:nvPr/>
          </p:nvSpPr>
          <p:spPr>
            <a:xfrm>
              <a:off x="16296480" y="4336200"/>
              <a:ext cx="683640" cy="683640"/>
            </a:xfrm>
            <a:custGeom>
              <a:avLst/>
              <a:gdLst>
                <a:gd name="textAreaLeft" fmla="*/ 0 w 683640"/>
                <a:gd name="textAreaRight" fmla="*/ 684000 w 683640"/>
                <a:gd name="textAreaTop" fmla="*/ 0 h 683640"/>
                <a:gd name="textAreaBottom" fmla="*/ 684000 h 683640"/>
              </a:gdLst>
              <a:ahLst/>
              <a:rect l="textAreaLeft" t="textAreaTop" r="textAreaRight" b="textAreaBottom"/>
              <a:pathLst>
                <a:path w="911843" h="911843">
                  <a:moveTo>
                    <a:pt x="0" y="0"/>
                  </a:moveTo>
                  <a:lnTo>
                    <a:pt x="911844" y="0"/>
                  </a:lnTo>
                  <a:lnTo>
                    <a:pt x="911844" y="911843"/>
                  </a:lnTo>
                  <a:lnTo>
                    <a:pt x="0" y="9118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199" name="Freeform 16"/>
            <p:cNvSpPr/>
            <p:nvPr/>
          </p:nvSpPr>
          <p:spPr>
            <a:xfrm>
              <a:off x="15779520" y="4129920"/>
              <a:ext cx="310320" cy="411480"/>
            </a:xfrm>
            <a:custGeom>
              <a:avLst/>
              <a:gdLst>
                <a:gd name="textAreaLeft" fmla="*/ 0 w 310320"/>
                <a:gd name="textAreaRight" fmla="*/ 310680 w 310320"/>
                <a:gd name="textAreaTop" fmla="*/ 0 h 411480"/>
                <a:gd name="textAreaBottom" fmla="*/ 411840 h 411480"/>
              </a:gdLst>
              <a:ahLst/>
              <a:rect l="textAreaLeft" t="textAreaTop" r="textAreaRight" b="textAreaBottom"/>
              <a:pathLst>
                <a:path w="414387" h="549188">
                  <a:moveTo>
                    <a:pt x="0" y="0"/>
                  </a:moveTo>
                  <a:lnTo>
                    <a:pt x="414387" y="0"/>
                  </a:lnTo>
                  <a:lnTo>
                    <a:pt x="414387" y="549188"/>
                  </a:lnTo>
                  <a:lnTo>
                    <a:pt x="0" y="54918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pic>
        <p:nvPicPr>
          <p:cNvPr id="200" name="Picture 17" descr=""/>
          <p:cNvPicPr/>
          <p:nvPr/>
        </p:nvPicPr>
        <p:blipFill>
          <a:blip r:embed="rId11"/>
          <a:stretch/>
        </p:blipFill>
        <p:spPr>
          <a:xfrm>
            <a:off x="792360" y="3309120"/>
            <a:ext cx="2863080" cy="32536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01" name="Group 18"/>
          <p:cNvGrpSpPr/>
          <p:nvPr/>
        </p:nvGrpSpPr>
        <p:grpSpPr>
          <a:xfrm>
            <a:off x="15566040" y="5383800"/>
            <a:ext cx="1975680" cy="1361520"/>
            <a:chOff x="15566040" y="5383800"/>
            <a:chExt cx="1975680" cy="1361520"/>
          </a:xfrm>
        </p:grpSpPr>
        <p:grpSp>
          <p:nvGrpSpPr>
            <p:cNvPr id="202" name="Group 19"/>
            <p:cNvGrpSpPr/>
            <p:nvPr/>
          </p:nvGrpSpPr>
          <p:grpSpPr>
            <a:xfrm>
              <a:off x="15566040" y="5383800"/>
              <a:ext cx="1975680" cy="1361520"/>
              <a:chOff x="15566040" y="5383800"/>
              <a:chExt cx="1975680" cy="1361520"/>
            </a:xfrm>
          </p:grpSpPr>
          <p:sp>
            <p:nvSpPr>
              <p:cNvPr id="203" name="Freeform 20"/>
              <p:cNvSpPr/>
              <p:nvPr/>
            </p:nvSpPr>
            <p:spPr>
              <a:xfrm>
                <a:off x="15566040" y="5492520"/>
                <a:ext cx="1975680" cy="1252800"/>
              </a:xfrm>
              <a:custGeom>
                <a:avLst/>
                <a:gdLst>
                  <a:gd name="textAreaLeft" fmla="*/ 0 w 1975680"/>
                  <a:gd name="textAreaRight" fmla="*/ 1976040 w 1975680"/>
                  <a:gd name="textAreaTop" fmla="*/ 0 h 1252800"/>
                  <a:gd name="textAreaBottom" fmla="*/ 1253160 h 1252800"/>
                </a:gdLst>
                <a:ahLst/>
                <a:rect l="textAreaLeft" t="textAreaTop" r="textAreaRight" b="textAreaBottom"/>
                <a:pathLst>
                  <a:path w="520483" h="330042">
                    <a:moveTo>
                      <a:pt x="0" y="0"/>
                    </a:moveTo>
                    <a:lnTo>
                      <a:pt x="520483" y="0"/>
                    </a:lnTo>
                    <a:lnTo>
                      <a:pt x="520483" y="330042"/>
                    </a:lnTo>
                    <a:lnTo>
                      <a:pt x="0" y="330042"/>
                    </a:lnTo>
                    <a:close/>
                  </a:path>
                </a:pathLst>
              </a:custGeom>
              <a:noFill/>
              <a:ln cap="sq" w="19050">
                <a:solidFill>
                  <a:srgbClr val="cf4327"/>
                </a:solidFill>
                <a:prstDash val="lgDash"/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04" name="TextBox 21"/>
              <p:cNvSpPr/>
              <p:nvPr/>
            </p:nvSpPr>
            <p:spPr>
              <a:xfrm>
                <a:off x="15566040" y="5383800"/>
                <a:ext cx="1975680" cy="1361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1959"/>
                  </a:lnSpc>
                </a:pPr>
                <a:endParaRPr b="0" lang="en-US" sz="1800" strike="noStrike" u="none">
                  <a:solidFill>
                    <a:schemeClr val="dk1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205" name="Freeform 22"/>
            <p:cNvSpPr/>
            <p:nvPr/>
          </p:nvSpPr>
          <p:spPr>
            <a:xfrm>
              <a:off x="16212240" y="5776920"/>
              <a:ext cx="683640" cy="683640"/>
            </a:xfrm>
            <a:custGeom>
              <a:avLst/>
              <a:gdLst>
                <a:gd name="textAreaLeft" fmla="*/ 0 w 683640"/>
                <a:gd name="textAreaRight" fmla="*/ 684000 w 683640"/>
                <a:gd name="textAreaTop" fmla="*/ 0 h 683640"/>
                <a:gd name="textAreaBottom" fmla="*/ 684000 h 683640"/>
              </a:gdLst>
              <a:ahLst/>
              <a:rect l="textAreaLeft" t="textAreaTop" r="textAreaRight" b="textAreaBottom"/>
              <a:pathLst>
                <a:path w="911843" h="911843">
                  <a:moveTo>
                    <a:pt x="0" y="0"/>
                  </a:moveTo>
                  <a:lnTo>
                    <a:pt x="911844" y="0"/>
                  </a:lnTo>
                  <a:lnTo>
                    <a:pt x="911844" y="911843"/>
                  </a:lnTo>
                  <a:lnTo>
                    <a:pt x="0" y="9118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06" name="Freeform 23"/>
            <p:cNvSpPr/>
            <p:nvPr/>
          </p:nvSpPr>
          <p:spPr>
            <a:xfrm>
              <a:off x="15694920" y="5571000"/>
              <a:ext cx="310320" cy="411480"/>
            </a:xfrm>
            <a:custGeom>
              <a:avLst/>
              <a:gdLst>
                <a:gd name="textAreaLeft" fmla="*/ 0 w 310320"/>
                <a:gd name="textAreaRight" fmla="*/ 310680 w 310320"/>
                <a:gd name="textAreaTop" fmla="*/ 0 h 411480"/>
                <a:gd name="textAreaBottom" fmla="*/ 411840 h 411480"/>
              </a:gdLst>
              <a:ahLst/>
              <a:rect l="textAreaLeft" t="textAreaTop" r="textAreaRight" b="textAreaBottom"/>
              <a:pathLst>
                <a:path w="414387" h="549188">
                  <a:moveTo>
                    <a:pt x="0" y="0"/>
                  </a:moveTo>
                  <a:lnTo>
                    <a:pt x="414387" y="0"/>
                  </a:lnTo>
                  <a:lnTo>
                    <a:pt x="414387" y="549188"/>
                  </a:lnTo>
                  <a:lnTo>
                    <a:pt x="0" y="54918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grpSp>
        <p:nvGrpSpPr>
          <p:cNvPr id="207" name="Group 24"/>
          <p:cNvGrpSpPr/>
          <p:nvPr/>
        </p:nvGrpSpPr>
        <p:grpSpPr>
          <a:xfrm>
            <a:off x="15650640" y="2487240"/>
            <a:ext cx="1975680" cy="1361520"/>
            <a:chOff x="15650640" y="2487240"/>
            <a:chExt cx="1975680" cy="1361520"/>
          </a:xfrm>
        </p:grpSpPr>
        <p:grpSp>
          <p:nvGrpSpPr>
            <p:cNvPr id="208" name="Group 25"/>
            <p:cNvGrpSpPr/>
            <p:nvPr/>
          </p:nvGrpSpPr>
          <p:grpSpPr>
            <a:xfrm>
              <a:off x="15650640" y="2487240"/>
              <a:ext cx="1975680" cy="1361520"/>
              <a:chOff x="15650640" y="2487240"/>
              <a:chExt cx="1975680" cy="1361520"/>
            </a:xfrm>
          </p:grpSpPr>
          <p:sp>
            <p:nvSpPr>
              <p:cNvPr id="209" name="Freeform 26"/>
              <p:cNvSpPr/>
              <p:nvPr/>
            </p:nvSpPr>
            <p:spPr>
              <a:xfrm>
                <a:off x="15650640" y="2595960"/>
                <a:ext cx="1975680" cy="1252800"/>
              </a:xfrm>
              <a:custGeom>
                <a:avLst/>
                <a:gdLst>
                  <a:gd name="textAreaLeft" fmla="*/ 0 w 1975680"/>
                  <a:gd name="textAreaRight" fmla="*/ 1976040 w 1975680"/>
                  <a:gd name="textAreaTop" fmla="*/ 0 h 1252800"/>
                  <a:gd name="textAreaBottom" fmla="*/ 1253160 h 1252800"/>
                </a:gdLst>
                <a:ahLst/>
                <a:rect l="textAreaLeft" t="textAreaTop" r="textAreaRight" b="textAreaBottom"/>
                <a:pathLst>
                  <a:path w="520483" h="330042">
                    <a:moveTo>
                      <a:pt x="0" y="0"/>
                    </a:moveTo>
                    <a:lnTo>
                      <a:pt x="520483" y="0"/>
                    </a:lnTo>
                    <a:lnTo>
                      <a:pt x="520483" y="330042"/>
                    </a:lnTo>
                    <a:lnTo>
                      <a:pt x="0" y="330042"/>
                    </a:lnTo>
                    <a:close/>
                  </a:path>
                </a:pathLst>
              </a:custGeom>
              <a:noFill/>
              <a:ln cap="sq" w="19050">
                <a:solidFill>
                  <a:srgbClr val="cf4327"/>
                </a:solidFill>
                <a:prstDash val="lgDash"/>
                <a:miter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endParaRPr b="0" lang="en-US" sz="1800" strike="noStrike" u="none">
                  <a:solidFill>
                    <a:srgbClr val="ffffff"/>
                  </a:solidFill>
                  <a:uFillTx/>
                  <a:latin typeface="Arial"/>
                </a:endParaRPr>
              </a:p>
            </p:txBody>
          </p:sp>
          <p:sp>
            <p:nvSpPr>
              <p:cNvPr id="210" name="TextBox 27"/>
              <p:cNvSpPr/>
              <p:nvPr/>
            </p:nvSpPr>
            <p:spPr>
              <a:xfrm>
                <a:off x="15650640" y="2487240"/>
                <a:ext cx="1975680" cy="13611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 defTabSz="914400">
                  <a:lnSpc>
                    <a:spcPts val="1959"/>
                  </a:lnSpc>
                </a:pPr>
                <a:endParaRPr b="0" lang="en-US" sz="1800" strike="noStrike" u="none">
                  <a:solidFill>
                    <a:schemeClr val="dk1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211" name="Freeform 28"/>
            <p:cNvSpPr/>
            <p:nvPr/>
          </p:nvSpPr>
          <p:spPr>
            <a:xfrm>
              <a:off x="16296480" y="2880360"/>
              <a:ext cx="683640" cy="683640"/>
            </a:xfrm>
            <a:custGeom>
              <a:avLst/>
              <a:gdLst>
                <a:gd name="textAreaLeft" fmla="*/ 0 w 683640"/>
                <a:gd name="textAreaRight" fmla="*/ 684000 w 683640"/>
                <a:gd name="textAreaTop" fmla="*/ 0 h 683640"/>
                <a:gd name="textAreaBottom" fmla="*/ 684000 h 683640"/>
              </a:gdLst>
              <a:ahLst/>
              <a:rect l="textAreaLeft" t="textAreaTop" r="textAreaRight" b="textAreaBottom"/>
              <a:pathLst>
                <a:path w="911843" h="911843">
                  <a:moveTo>
                    <a:pt x="0" y="0"/>
                  </a:moveTo>
                  <a:lnTo>
                    <a:pt x="911844" y="0"/>
                  </a:lnTo>
                  <a:lnTo>
                    <a:pt x="911844" y="911843"/>
                  </a:lnTo>
                  <a:lnTo>
                    <a:pt x="0" y="91184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12" name="Freeform 29"/>
            <p:cNvSpPr/>
            <p:nvPr/>
          </p:nvSpPr>
          <p:spPr>
            <a:xfrm>
              <a:off x="15779520" y="2674440"/>
              <a:ext cx="310320" cy="411480"/>
            </a:xfrm>
            <a:custGeom>
              <a:avLst/>
              <a:gdLst>
                <a:gd name="textAreaLeft" fmla="*/ 0 w 310320"/>
                <a:gd name="textAreaRight" fmla="*/ 310680 w 310320"/>
                <a:gd name="textAreaTop" fmla="*/ 0 h 411480"/>
                <a:gd name="textAreaBottom" fmla="*/ 411840 h 411480"/>
              </a:gdLst>
              <a:ahLst/>
              <a:rect l="textAreaLeft" t="textAreaTop" r="textAreaRight" b="textAreaBottom"/>
              <a:pathLst>
                <a:path w="414387" h="549188">
                  <a:moveTo>
                    <a:pt x="0" y="0"/>
                  </a:moveTo>
                  <a:lnTo>
                    <a:pt x="414387" y="0"/>
                  </a:lnTo>
                  <a:lnTo>
                    <a:pt x="414387" y="549188"/>
                  </a:lnTo>
                  <a:lnTo>
                    <a:pt x="0" y="549188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13" name="Freeform 30"/>
          <p:cNvSpPr/>
          <p:nvPr/>
        </p:nvSpPr>
        <p:spPr>
          <a:xfrm>
            <a:off x="13228920" y="8518320"/>
            <a:ext cx="2421000" cy="1479600"/>
          </a:xfrm>
          <a:custGeom>
            <a:avLst/>
            <a:gdLst>
              <a:gd name="textAreaLeft" fmla="*/ 0 w 2421000"/>
              <a:gd name="textAreaRight" fmla="*/ 2421360 w 2421000"/>
              <a:gd name="textAreaTop" fmla="*/ 0 h 1479600"/>
              <a:gd name="textAreaBottom" fmla="*/ 1479960 h 1479600"/>
            </a:gdLst>
            <a:ahLst/>
            <a:rect l="textAreaLeft" t="textAreaTop" r="textAreaRight" b="textAreaBottom"/>
            <a:pathLst>
              <a:path w="2421378" h="1480068">
                <a:moveTo>
                  <a:pt x="0" y="0"/>
                </a:moveTo>
                <a:lnTo>
                  <a:pt x="2421379" y="0"/>
                </a:lnTo>
                <a:lnTo>
                  <a:pt x="2421379" y="1480068"/>
                </a:lnTo>
                <a:lnTo>
                  <a:pt x="0" y="148006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Freeform 31"/>
          <p:cNvSpPr/>
          <p:nvPr/>
        </p:nvSpPr>
        <p:spPr>
          <a:xfrm>
            <a:off x="13793400" y="6388920"/>
            <a:ext cx="1292400" cy="1292400"/>
          </a:xfrm>
          <a:custGeom>
            <a:avLst/>
            <a:gdLst>
              <a:gd name="textAreaLeft" fmla="*/ 0 w 1292400"/>
              <a:gd name="textAreaRight" fmla="*/ 1292760 w 1292400"/>
              <a:gd name="textAreaTop" fmla="*/ 0 h 1292400"/>
              <a:gd name="textAreaBottom" fmla="*/ 1292760 h 1292400"/>
            </a:gdLst>
            <a:ahLst/>
            <a:rect l="textAreaLeft" t="textAreaTop" r="textAreaRight" b="textAreaBottom"/>
            <a:pathLst>
              <a:path w="1292897" h="1292897">
                <a:moveTo>
                  <a:pt x="0" y="0"/>
                </a:moveTo>
                <a:lnTo>
                  <a:pt x="1292897" y="0"/>
                </a:lnTo>
                <a:lnTo>
                  <a:pt x="1292897" y="1292897"/>
                </a:lnTo>
                <a:lnTo>
                  <a:pt x="0" y="12928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Freeform 32"/>
          <p:cNvSpPr/>
          <p:nvPr/>
        </p:nvSpPr>
        <p:spPr>
          <a:xfrm>
            <a:off x="4272480" y="4206600"/>
            <a:ext cx="1145160" cy="1145160"/>
          </a:xfrm>
          <a:custGeom>
            <a:avLst/>
            <a:gdLst>
              <a:gd name="textAreaLeft" fmla="*/ 0 w 1145160"/>
              <a:gd name="textAreaRight" fmla="*/ 1145520 w 1145160"/>
              <a:gd name="textAreaTop" fmla="*/ 0 h 1145160"/>
              <a:gd name="textAreaBottom" fmla="*/ 1145520 h 1145160"/>
            </a:gdLst>
            <a:ahLst/>
            <a:rect l="textAreaLeft" t="textAreaTop" r="textAreaRight" b="textAreaBottom"/>
            <a:pathLst>
              <a:path w="1145645" h="1145645">
                <a:moveTo>
                  <a:pt x="0" y="0"/>
                </a:moveTo>
                <a:lnTo>
                  <a:pt x="1145645" y="0"/>
                </a:lnTo>
                <a:lnTo>
                  <a:pt x="1145645" y="1145645"/>
                </a:lnTo>
                <a:lnTo>
                  <a:pt x="0" y="11456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6" name="Freeform 33"/>
          <p:cNvSpPr/>
          <p:nvPr/>
        </p:nvSpPr>
        <p:spPr>
          <a:xfrm>
            <a:off x="7759440" y="4255920"/>
            <a:ext cx="1145160" cy="1145160"/>
          </a:xfrm>
          <a:custGeom>
            <a:avLst/>
            <a:gdLst>
              <a:gd name="textAreaLeft" fmla="*/ 0 w 1145160"/>
              <a:gd name="textAreaRight" fmla="*/ 1145520 w 1145160"/>
              <a:gd name="textAreaTop" fmla="*/ 0 h 1145160"/>
              <a:gd name="textAreaBottom" fmla="*/ 1145520 h 1145160"/>
            </a:gdLst>
            <a:ahLst/>
            <a:rect l="textAreaLeft" t="textAreaTop" r="textAreaRight" b="textAreaBottom"/>
            <a:pathLst>
              <a:path w="1145645" h="1145645">
                <a:moveTo>
                  <a:pt x="0" y="0"/>
                </a:moveTo>
                <a:lnTo>
                  <a:pt x="1145644" y="0"/>
                </a:lnTo>
                <a:lnTo>
                  <a:pt x="1145644" y="1145645"/>
                </a:lnTo>
                <a:lnTo>
                  <a:pt x="0" y="11456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7" name="Picture 34" descr=""/>
          <p:cNvPicPr/>
          <p:nvPr/>
        </p:nvPicPr>
        <p:blipFill>
          <a:blip r:embed="rId27"/>
          <a:stretch/>
        </p:blipFill>
        <p:spPr>
          <a:xfrm>
            <a:off x="9436680" y="2769480"/>
            <a:ext cx="1375200" cy="107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8" name="Freeform 35"/>
          <p:cNvSpPr/>
          <p:nvPr/>
        </p:nvSpPr>
        <p:spPr>
          <a:xfrm>
            <a:off x="6957720" y="8158320"/>
            <a:ext cx="1221120" cy="888120"/>
          </a:xfrm>
          <a:custGeom>
            <a:avLst/>
            <a:gdLst>
              <a:gd name="textAreaLeft" fmla="*/ 0 w 1221120"/>
              <a:gd name="textAreaRight" fmla="*/ 1221480 w 1221120"/>
              <a:gd name="textAreaTop" fmla="*/ 0 h 888120"/>
              <a:gd name="textAreaBottom" fmla="*/ 888480 h 888120"/>
            </a:gdLst>
            <a:ahLst/>
            <a:rect l="textAreaLeft" t="textAreaTop" r="textAreaRight" b="textAreaBottom"/>
            <a:pathLst>
              <a:path w="1221430" h="888590">
                <a:moveTo>
                  <a:pt x="0" y="0"/>
                </a:moveTo>
                <a:lnTo>
                  <a:pt x="1221430" y="0"/>
                </a:lnTo>
                <a:lnTo>
                  <a:pt x="1221430" y="888590"/>
                </a:lnTo>
                <a:lnTo>
                  <a:pt x="0" y="8885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Freeform 36"/>
          <p:cNvSpPr/>
          <p:nvPr/>
        </p:nvSpPr>
        <p:spPr>
          <a:xfrm>
            <a:off x="11049840" y="4305600"/>
            <a:ext cx="1145160" cy="1145160"/>
          </a:xfrm>
          <a:custGeom>
            <a:avLst/>
            <a:gdLst>
              <a:gd name="textAreaLeft" fmla="*/ 0 w 1145160"/>
              <a:gd name="textAreaRight" fmla="*/ 1145520 w 1145160"/>
              <a:gd name="textAreaTop" fmla="*/ 0 h 1145160"/>
              <a:gd name="textAreaBottom" fmla="*/ 1145520 h 1145160"/>
            </a:gdLst>
            <a:ahLst/>
            <a:rect l="textAreaLeft" t="textAreaTop" r="textAreaRight" b="textAreaBottom"/>
            <a:pathLst>
              <a:path w="1145645" h="1145645">
                <a:moveTo>
                  <a:pt x="0" y="0"/>
                </a:moveTo>
                <a:lnTo>
                  <a:pt x="1145644" y="0"/>
                </a:lnTo>
                <a:lnTo>
                  <a:pt x="1145644" y="1145645"/>
                </a:lnTo>
                <a:lnTo>
                  <a:pt x="0" y="11456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AutoShape 37"/>
          <p:cNvSpPr/>
          <p:nvPr/>
        </p:nvSpPr>
        <p:spPr>
          <a:xfrm flipV="1">
            <a:off x="14439600" y="3222360"/>
            <a:ext cx="1210680" cy="316620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AutoShape 38"/>
          <p:cNvSpPr/>
          <p:nvPr/>
        </p:nvSpPr>
        <p:spPr>
          <a:xfrm flipV="1">
            <a:off x="14439600" y="4677840"/>
            <a:ext cx="1210680" cy="171072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AutoShape 39"/>
          <p:cNvSpPr/>
          <p:nvPr/>
        </p:nvSpPr>
        <p:spPr>
          <a:xfrm flipV="1">
            <a:off x="14439600" y="6118560"/>
            <a:ext cx="1126440" cy="27000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AutoShape 40"/>
          <p:cNvSpPr/>
          <p:nvPr/>
        </p:nvSpPr>
        <p:spPr>
          <a:xfrm>
            <a:off x="2224080" y="6563160"/>
            <a:ext cx="11004840" cy="269496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AutoShape 41"/>
          <p:cNvSpPr/>
          <p:nvPr/>
        </p:nvSpPr>
        <p:spPr>
          <a:xfrm flipV="1">
            <a:off x="14439600" y="7681680"/>
            <a:ext cx="360" cy="836280"/>
          </a:xfrm>
          <a:prstGeom prst="line">
            <a:avLst/>
          </a:prstGeom>
          <a:ln w="38100">
            <a:solidFill>
              <a:srgbClr val="ffffff"/>
            </a:solidFill>
            <a:round/>
            <a:tailEnd len="sm" type="arrow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Freeform 42"/>
          <p:cNvSpPr/>
          <p:nvPr/>
        </p:nvSpPr>
        <p:spPr>
          <a:xfrm>
            <a:off x="11049840" y="5742360"/>
            <a:ext cx="1025280" cy="1022760"/>
          </a:xfrm>
          <a:custGeom>
            <a:avLst/>
            <a:gdLst>
              <a:gd name="textAreaLeft" fmla="*/ 0 w 1025280"/>
              <a:gd name="textAreaRight" fmla="*/ 1025640 w 1025280"/>
              <a:gd name="textAreaTop" fmla="*/ 0 h 1022760"/>
              <a:gd name="textAreaBottom" fmla="*/ 1023120 h 1022760"/>
            </a:gdLst>
            <a:ahLst/>
            <a:rect l="textAreaLeft" t="textAreaTop" r="textAreaRight" b="textAreaBottom"/>
            <a:pathLst>
              <a:path w="1025679" h="1023115">
                <a:moveTo>
                  <a:pt x="0" y="0"/>
                </a:moveTo>
                <a:lnTo>
                  <a:pt x="1025679" y="0"/>
                </a:lnTo>
                <a:lnTo>
                  <a:pt x="1025679" y="1023115"/>
                </a:lnTo>
                <a:lnTo>
                  <a:pt x="0" y="10231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6" name="Picture 43" descr=""/>
          <p:cNvPicPr/>
          <p:nvPr/>
        </p:nvPicPr>
        <p:blipFill>
          <a:blip r:embed="rId34"/>
          <a:stretch/>
        </p:blipFill>
        <p:spPr>
          <a:xfrm>
            <a:off x="5790960" y="8007480"/>
            <a:ext cx="1027440" cy="1032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7" name="TextBox 44"/>
          <p:cNvSpPr/>
          <p:nvPr/>
        </p:nvSpPr>
        <p:spPr>
          <a:xfrm>
            <a:off x="794880" y="510480"/>
            <a:ext cx="8860680" cy="7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5740"/>
              </a:lnSpc>
            </a:pPr>
            <a:r>
              <a:rPr b="1" lang="en-US" sz="4100" strike="noStrike" u="none">
                <a:solidFill>
                  <a:srgbClr val="3d4875"/>
                </a:solidFill>
                <a:uFillTx/>
                <a:latin typeface="Canva Sans Bold"/>
                <a:ea typeface="Canva Sans Bold"/>
              </a:rPr>
              <a:t>Step 1: Application Registration</a:t>
            </a:r>
            <a:endParaRPr b="0" lang="en-US" sz="4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28" name="Group 45"/>
          <p:cNvGrpSpPr/>
          <p:nvPr/>
        </p:nvGrpSpPr>
        <p:grpSpPr>
          <a:xfrm>
            <a:off x="1465200" y="1321560"/>
            <a:ext cx="501840" cy="501840"/>
            <a:chOff x="1465200" y="1321560"/>
            <a:chExt cx="501840" cy="501840"/>
          </a:xfrm>
        </p:grpSpPr>
        <p:sp>
          <p:nvSpPr>
            <p:cNvPr id="229" name="Freeform 46"/>
            <p:cNvSpPr/>
            <p:nvPr/>
          </p:nvSpPr>
          <p:spPr>
            <a:xfrm>
              <a:off x="1465200" y="1321560"/>
              <a:ext cx="501840" cy="501840"/>
            </a:xfrm>
            <a:custGeom>
              <a:avLst/>
              <a:gdLst>
                <a:gd name="textAreaLeft" fmla="*/ 0 w 501840"/>
                <a:gd name="textAreaRight" fmla="*/ 502200 w 501840"/>
                <a:gd name="textAreaTop" fmla="*/ 0 h 501840"/>
                <a:gd name="textAreaBottom" fmla="*/ 502200 h 50184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30" name="TextBox 47"/>
            <p:cNvSpPr/>
            <p:nvPr/>
          </p:nvSpPr>
          <p:spPr>
            <a:xfrm>
              <a:off x="1551600" y="1419840"/>
              <a:ext cx="329040" cy="317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265"/>
                </a:lnSpc>
              </a:pPr>
              <a:endParaRPr b="0" lang="en-US" sz="1800" strike="noStrike" u="none">
                <a:solidFill>
                  <a:schemeClr val="dk1"/>
                </a:solidFill>
                <a:uFillTx/>
                <a:latin typeface="Calibri"/>
              </a:endParaRPr>
            </a:p>
          </p:txBody>
        </p:sp>
      </p:grpSp>
      <p:sp>
        <p:nvSpPr>
          <p:cNvPr id="231" name="Freeform 48"/>
          <p:cNvSpPr/>
          <p:nvPr/>
        </p:nvSpPr>
        <p:spPr>
          <a:xfrm>
            <a:off x="0" y="157284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8"/>
                </a:lnTo>
                <a:lnTo>
                  <a:pt x="0" y="17701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Freeform 49"/>
          <p:cNvSpPr/>
          <p:nvPr/>
        </p:nvSpPr>
        <p:spPr>
          <a:xfrm>
            <a:off x="0" y="337320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Freeform 50"/>
          <p:cNvSpPr/>
          <p:nvPr/>
        </p:nvSpPr>
        <p:spPr>
          <a:xfrm>
            <a:off x="15086160" y="852408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Freeform 51"/>
          <p:cNvSpPr/>
          <p:nvPr/>
        </p:nvSpPr>
        <p:spPr>
          <a:xfrm>
            <a:off x="0" y="8516880"/>
            <a:ext cx="3234240" cy="1769760"/>
          </a:xfrm>
          <a:custGeom>
            <a:avLst/>
            <a:gdLst>
              <a:gd name="textAreaLeft" fmla="*/ 0 w 3234240"/>
              <a:gd name="textAreaRight" fmla="*/ 3234600 w 3234240"/>
              <a:gd name="textAreaTop" fmla="*/ 0 h 1769760"/>
              <a:gd name="textAreaBottom" fmla="*/ 1770120 h 1769760"/>
            </a:gdLst>
            <a:ahLst/>
            <a:rect l="textAreaLeft" t="textAreaTop" r="textAreaRight" b="textAreaBottom"/>
            <a:pathLst>
              <a:path w="3234506" h="1770157">
                <a:moveTo>
                  <a:pt x="0" y="0"/>
                </a:moveTo>
                <a:lnTo>
                  <a:pt x="3234506" y="0"/>
                </a:lnTo>
                <a:lnTo>
                  <a:pt x="3234506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  <a:alphaModFix amt="5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LibreOffice/24.8.5.2$Linux_X86_64 LibreOffice_project/480$Build-2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DAGiHTXTEaw</dc:identifier>
  <dc:language>en-US</dc:language>
  <cp:lastModifiedBy/>
  <dcterms:modified xsi:type="dcterms:W3CDTF">2025-03-19T16:25:43Z</dcterms:modified>
  <cp:revision>2</cp:revision>
  <dc:subject/>
  <dc:title>Quant Discovery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